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6" r:id="rId5"/>
    <p:sldId id="259" r:id="rId6"/>
    <p:sldId id="265" r:id="rId7"/>
    <p:sldId id="262" r:id="rId8"/>
    <p:sldId id="263" r:id="rId9"/>
    <p:sldId id="261" r:id="rId10"/>
    <p:sldId id="268" r:id="rId11"/>
    <p:sldId id="269"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6E6"/>
    <a:srgbClr val="3E5374"/>
    <a:srgbClr val="495C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p:cViewPr varScale="1">
        <p:scale>
          <a:sx n="87" d="100"/>
          <a:sy n="87" d="100"/>
        </p:scale>
        <p:origin x="1358" y="53"/>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t="14074" r="27257" b="15710"/>
          <a:stretch/>
        </p:blipFill>
        <p:spPr>
          <a:xfrm flipH="1">
            <a:off x="558799" y="384994"/>
            <a:ext cx="5558640" cy="6516640"/>
          </a:xfrm>
          <a:prstGeom prst="rect">
            <a:avLst/>
          </a:prstGeom>
        </p:spPr>
      </p:pic>
      <p:sp>
        <p:nvSpPr>
          <p:cNvPr id="8" name="Rectangle 7"/>
          <p:cNvSpPr/>
          <p:nvPr userDrawn="1"/>
        </p:nvSpPr>
        <p:spPr>
          <a:xfrm>
            <a:off x="1785918" y="2143116"/>
            <a:ext cx="7358082" cy="1500198"/>
          </a:xfrm>
          <a:prstGeom prst="rect">
            <a:avLst/>
          </a:prstGeom>
          <a:solidFill>
            <a:srgbClr val="3E5374"/>
          </a:solidFill>
          <a:ln>
            <a:solidFill>
              <a:srgbClr val="495C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857356" y="2130425"/>
            <a:ext cx="7143800" cy="1470025"/>
          </a:xfrm>
        </p:spPr>
        <p:txBody>
          <a:bodyPr>
            <a:normAutofit/>
          </a:bodyPr>
          <a:lstStyle>
            <a:lvl1pPr>
              <a:defRPr sz="3600" b="1">
                <a:effectLst>
                  <a:outerShdw blurRad="38100" dist="38100" dir="2700000" algn="tl">
                    <a:srgbClr val="000000">
                      <a:alpha val="43137"/>
                    </a:srgbClr>
                  </a:outerShdw>
                </a:effectLst>
                <a:latin typeface="Century Gothic" pitchFamily="34" charset="0"/>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917040" y="4419600"/>
            <a:ext cx="6400800" cy="1328750"/>
          </a:xfrm>
        </p:spPr>
        <p:txBody>
          <a:bodyPr/>
          <a:lstStyle>
            <a:lvl1pPr marL="0" indent="0" algn="ctr">
              <a:buNone/>
              <a:defRPr>
                <a:solidFill>
                  <a:schemeClr val="tx1">
                    <a:lumMod val="50000"/>
                    <a:lumOff val="50000"/>
                  </a:schemeClr>
                </a:solidFill>
                <a:latin typeface="Arial Narrow"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editar el estilo de subtítulo del patrón</a:t>
            </a:r>
            <a:endParaRPr lang="en-US" dirty="0"/>
          </a:p>
        </p:txBody>
      </p:sp>
      <p:sp>
        <p:nvSpPr>
          <p:cNvPr id="4" name="Date Placeholder 3"/>
          <p:cNvSpPr>
            <a:spLocks noGrp="1"/>
          </p:cNvSpPr>
          <p:nvPr>
            <p:ph type="dt" sz="half" idx="10"/>
          </p:nvPr>
        </p:nvSpPr>
        <p:spPr>
          <a:xfrm>
            <a:off x="685800" y="6356350"/>
            <a:ext cx="2133600" cy="365125"/>
          </a:xfrm>
        </p:spPr>
        <p:txBody>
          <a:bodyPr/>
          <a:lstStyle>
            <a:lvl1pPr>
              <a:defRPr>
                <a:latin typeface="Arial Narrow" pitchFamily="34" charset="0"/>
              </a:defRPr>
            </a:lvl1pPr>
          </a:lstStyle>
          <a:p>
            <a:fld id="{641F1ED5-A655-48A8-990B-58BD1C9DE702}" type="datetimeFigureOut">
              <a:rPr lang="en-US" smtClean="0"/>
              <a:pPr/>
              <a:t>1/20/2017</a:t>
            </a:fld>
            <a:endParaRPr lang="en-US" dirty="0"/>
          </a:p>
        </p:txBody>
      </p:sp>
      <p:sp>
        <p:nvSpPr>
          <p:cNvPr id="5" name="Footer Placeholder 4"/>
          <p:cNvSpPr>
            <a:spLocks noGrp="1"/>
          </p:cNvSpPr>
          <p:nvPr>
            <p:ph type="ftr" sz="quarter" idx="11"/>
          </p:nvPr>
        </p:nvSpPr>
        <p:spPr/>
        <p:txBody>
          <a:bodyPr/>
          <a:lstStyle>
            <a:lvl1pPr>
              <a:defRPr>
                <a:latin typeface="Arial Narrow"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Arial Narrow" pitchFamily="34" charset="0"/>
              </a:defRPr>
            </a:lvl1pPr>
          </a:lstStyle>
          <a:p>
            <a:fld id="{96938CD7-832E-4590-9879-8580A18A0B8A}" type="slidenum">
              <a:rPr lang="en-US" smtClean="0"/>
              <a:pPr/>
              <a:t>‹Nº›</a:t>
            </a:fld>
            <a:endParaRPr lang="en-US"/>
          </a:p>
        </p:txBody>
      </p:sp>
      <p:pic>
        <p:nvPicPr>
          <p:cNvPr id="7" name="Picture 6" descr="PTI NEW.png"/>
          <p:cNvPicPr>
            <a:picLocks noChangeAspect="1"/>
          </p:cNvPicPr>
          <p:nvPr userDrawn="1"/>
        </p:nvPicPr>
        <p:blipFill>
          <a:blip r:embed="rId3" cstate="print"/>
          <a:stretch>
            <a:fillRect/>
          </a:stretch>
        </p:blipFill>
        <p:spPr>
          <a:xfrm>
            <a:off x="6409497" y="500042"/>
            <a:ext cx="2663097" cy="107157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t="14074" b="15710"/>
          <a:stretch/>
        </p:blipFill>
        <p:spPr>
          <a:xfrm>
            <a:off x="3915172" y="822313"/>
            <a:ext cx="7171572" cy="6516640"/>
          </a:xfrm>
          <a:prstGeom prst="rect">
            <a:avLst/>
          </a:prstGeom>
        </p:spPr>
      </p:pic>
      <p:sp>
        <p:nvSpPr>
          <p:cNvPr id="7" name="Rectangle 6"/>
          <p:cNvSpPr/>
          <p:nvPr userDrawn="1"/>
        </p:nvSpPr>
        <p:spPr>
          <a:xfrm>
            <a:off x="0" y="285728"/>
            <a:ext cx="9144000" cy="1143008"/>
          </a:xfrm>
          <a:prstGeom prst="rect">
            <a:avLst/>
          </a:prstGeom>
          <a:solidFill>
            <a:srgbClr val="3E5374"/>
          </a:solidFill>
          <a:ln>
            <a:solidFill>
              <a:srgbClr val="495C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lvl1pPr>
              <a:defRPr sz="3600" b="1">
                <a:effectLst>
                  <a:outerShdw blurRad="38100" dist="38100" dir="2700000" algn="tl">
                    <a:srgbClr val="000000">
                      <a:alpha val="43137"/>
                    </a:srgbClr>
                  </a:outerShdw>
                </a:effectLst>
                <a:latin typeface="Century Gothic" pitchFamily="34" charset="0"/>
              </a:defRPr>
            </a:lvl1pPr>
          </a:lstStyle>
          <a:p>
            <a:r>
              <a:rPr lang="es-ES"/>
              <a:t>Haga clic para modificar el estilo de título del patrón</a:t>
            </a:r>
            <a:endParaRPr lang="en-US" dirty="0"/>
          </a:p>
        </p:txBody>
      </p:sp>
      <p:sp>
        <p:nvSpPr>
          <p:cNvPr id="3" name="Content Placeholder 2"/>
          <p:cNvSpPr>
            <a:spLocks noGrp="1"/>
          </p:cNvSpPr>
          <p:nvPr>
            <p:ph idx="1"/>
          </p:nvPr>
        </p:nvSpPr>
        <p:spPr>
          <a:ln>
            <a:noFill/>
          </a:ln>
        </p:spPr>
        <p:txBody>
          <a:bodyPr/>
          <a:lstStyle>
            <a:lvl1pPr>
              <a:defRPr b="1">
                <a:effectLst>
                  <a:outerShdw blurRad="38100" dist="38100" dir="2700000" algn="tl">
                    <a:srgbClr val="000000">
                      <a:alpha val="43137"/>
                    </a:srgbClr>
                  </a:outerShdw>
                </a:effectLst>
                <a:latin typeface="Arial Narrow" pitchFamily="34" charset="0"/>
              </a:defRPr>
            </a:lvl1pPr>
            <a:lvl2pPr>
              <a:defRPr>
                <a:latin typeface="Arial Narrow" pitchFamily="34" charset="0"/>
              </a:defRPr>
            </a:lvl2pPr>
            <a:lvl3pPr>
              <a:defRPr>
                <a:latin typeface="Arial Narrow" pitchFamily="34" charset="0"/>
              </a:defRPr>
            </a:lvl3pPr>
            <a:lvl4pPr>
              <a:defRPr>
                <a:latin typeface="Arial Narrow" pitchFamily="34" charset="0"/>
              </a:defRPr>
            </a:lvl4pPr>
            <a:lvl5pPr>
              <a:defRPr>
                <a:latin typeface="Arial Narrow" pitchFamily="34" charset="0"/>
              </a:defRPr>
            </a:lvl5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609600" y="6356350"/>
            <a:ext cx="2133600" cy="365125"/>
          </a:xfrm>
        </p:spPr>
        <p:txBody>
          <a:bodyPr/>
          <a:lstStyle>
            <a:lvl1pPr>
              <a:defRPr>
                <a:latin typeface="Arial Narrow" pitchFamily="34" charset="0"/>
              </a:defRPr>
            </a:lvl1pPr>
          </a:lstStyle>
          <a:p>
            <a:fld id="{641F1ED5-A655-48A8-990B-58BD1C9DE702}" type="datetimeFigureOut">
              <a:rPr lang="en-US" smtClean="0"/>
              <a:pPr/>
              <a:t>1/20/2017</a:t>
            </a:fld>
            <a:endParaRPr lang="en-US" dirty="0"/>
          </a:p>
        </p:txBody>
      </p:sp>
      <p:sp>
        <p:nvSpPr>
          <p:cNvPr id="5" name="Footer Placeholder 4"/>
          <p:cNvSpPr>
            <a:spLocks noGrp="1"/>
          </p:cNvSpPr>
          <p:nvPr>
            <p:ph type="ftr" sz="quarter" idx="11"/>
          </p:nvPr>
        </p:nvSpPr>
        <p:spPr/>
        <p:txBody>
          <a:bodyPr/>
          <a:lstStyle>
            <a:lvl1pPr>
              <a:defRPr>
                <a:latin typeface="Arial Narrow" pitchFamily="34" charset="0"/>
              </a:defRPr>
            </a:lvl1pPr>
          </a:lstStyle>
          <a:p>
            <a:endParaRPr lang="en-US" dirty="0"/>
          </a:p>
        </p:txBody>
      </p:sp>
      <p:sp>
        <p:nvSpPr>
          <p:cNvPr id="6" name="Slide Number Placeholder 5"/>
          <p:cNvSpPr>
            <a:spLocks noGrp="1"/>
          </p:cNvSpPr>
          <p:nvPr>
            <p:ph type="sldNum" sz="quarter" idx="12"/>
          </p:nvPr>
        </p:nvSpPr>
        <p:spPr/>
        <p:txBody>
          <a:bodyPr/>
          <a:lstStyle/>
          <a:p>
            <a:fld id="{96938CD7-832E-4590-9879-8580A18A0B8A}" type="slidenum">
              <a:rPr lang="en-US" smtClean="0"/>
              <a:pPr/>
              <a:t>‹Nº›</a:t>
            </a:fld>
            <a:endParaRPr lang="en-US"/>
          </a:p>
        </p:txBody>
      </p:sp>
      <p:pic>
        <p:nvPicPr>
          <p:cNvPr id="9" name="Picture 8" descr="pti white.PNG"/>
          <p:cNvPicPr>
            <a:picLocks noChangeAspect="1"/>
          </p:cNvPicPr>
          <p:nvPr userDrawn="1"/>
        </p:nvPicPr>
        <p:blipFill>
          <a:blip r:embed="rId3" cstate="print"/>
          <a:stretch>
            <a:fillRect/>
          </a:stretch>
        </p:blipFill>
        <p:spPr>
          <a:xfrm>
            <a:off x="7500958" y="500042"/>
            <a:ext cx="1585188" cy="64454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t="22148" b="15710"/>
          <a:stretch/>
        </p:blipFill>
        <p:spPr>
          <a:xfrm>
            <a:off x="3915172" y="1571611"/>
            <a:ext cx="7171572" cy="5767341"/>
          </a:xfrm>
          <a:prstGeom prst="rect">
            <a:avLst/>
          </a:prstGeom>
        </p:spPr>
      </p:pic>
      <p:sp>
        <p:nvSpPr>
          <p:cNvPr id="9" name="Rectangle 8"/>
          <p:cNvSpPr/>
          <p:nvPr userDrawn="1"/>
        </p:nvSpPr>
        <p:spPr>
          <a:xfrm>
            <a:off x="1785918" y="4429132"/>
            <a:ext cx="7358082" cy="1357322"/>
          </a:xfrm>
          <a:prstGeom prst="rect">
            <a:avLst/>
          </a:prstGeom>
          <a:solidFill>
            <a:srgbClr val="3E5374"/>
          </a:solidFill>
          <a:ln>
            <a:solidFill>
              <a:srgbClr val="495C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1938317" y="4343400"/>
            <a:ext cx="7358083" cy="1362075"/>
          </a:xfrm>
        </p:spPr>
        <p:txBody>
          <a:bodyPr anchor="t">
            <a:normAutofit/>
          </a:bodyPr>
          <a:lstStyle>
            <a:lvl1pPr algn="l">
              <a:defRPr sz="3200" b="1" cap="all">
                <a:effectLst>
                  <a:outerShdw blurRad="38100" dist="38100" dir="2700000" algn="tl">
                    <a:srgbClr val="000000">
                      <a:alpha val="43137"/>
                    </a:srgbClr>
                  </a:outerShdw>
                </a:effectLst>
                <a:latin typeface="Century Gothic" pitchFamily="34" charset="0"/>
              </a:defRPr>
            </a:lvl1pPr>
          </a:lstStyle>
          <a:p>
            <a:br>
              <a:rPr lang="en-US" dirty="0"/>
            </a:br>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latin typeface="Arial Narrow"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a:xfrm>
            <a:off x="609600" y="6356350"/>
            <a:ext cx="2133600" cy="365125"/>
          </a:xfrm>
        </p:spPr>
        <p:txBody>
          <a:bodyPr/>
          <a:lstStyle>
            <a:lvl1pPr>
              <a:defRPr>
                <a:latin typeface="Arial Narrow" pitchFamily="34" charset="0"/>
              </a:defRPr>
            </a:lvl1pPr>
          </a:lstStyle>
          <a:p>
            <a:fld id="{641F1ED5-A655-48A8-990B-58BD1C9DE702}" type="datetimeFigureOut">
              <a:rPr lang="en-US" smtClean="0"/>
              <a:pPr/>
              <a:t>1/20/2017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938CD7-832E-4590-9879-8580A18A0B8A}" type="slidenum">
              <a:rPr lang="en-US" smtClean="0"/>
              <a:pPr/>
              <a:t>‹Nº›</a:t>
            </a:fld>
            <a:endParaRPr lang="en-US"/>
          </a:p>
        </p:txBody>
      </p:sp>
      <p:pic>
        <p:nvPicPr>
          <p:cNvPr id="12" name="Picture 11" descr="PTI NEW.png"/>
          <p:cNvPicPr>
            <a:picLocks noChangeAspect="1"/>
          </p:cNvPicPr>
          <p:nvPr userDrawn="1"/>
        </p:nvPicPr>
        <p:blipFill>
          <a:blip r:embed="rId3" cstate="print"/>
          <a:stretch>
            <a:fillRect/>
          </a:stretch>
        </p:blipFill>
        <p:spPr>
          <a:xfrm>
            <a:off x="6409497" y="500042"/>
            <a:ext cx="2663097" cy="107157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t="22148" b="15710"/>
          <a:stretch/>
        </p:blipFill>
        <p:spPr>
          <a:xfrm>
            <a:off x="3915172" y="1571611"/>
            <a:ext cx="7171572" cy="5767341"/>
          </a:xfrm>
          <a:prstGeom prst="rect">
            <a:avLst/>
          </a:prstGeom>
        </p:spPr>
      </p:pic>
      <p:sp>
        <p:nvSpPr>
          <p:cNvPr id="14" name="Rectangle 13"/>
          <p:cNvSpPr/>
          <p:nvPr userDrawn="1"/>
        </p:nvSpPr>
        <p:spPr>
          <a:xfrm>
            <a:off x="0" y="285728"/>
            <a:ext cx="9144000" cy="1143008"/>
          </a:xfrm>
          <a:prstGeom prst="rect">
            <a:avLst/>
          </a:prstGeom>
          <a:solidFill>
            <a:srgbClr val="3E5374"/>
          </a:solidFill>
          <a:ln>
            <a:solidFill>
              <a:srgbClr val="495C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pti white.PNG"/>
          <p:cNvPicPr>
            <a:picLocks noChangeAspect="1"/>
          </p:cNvPicPr>
          <p:nvPr userDrawn="1"/>
        </p:nvPicPr>
        <p:blipFill>
          <a:blip r:embed="rId3" cstate="print"/>
          <a:stretch>
            <a:fillRect/>
          </a:stretch>
        </p:blipFill>
        <p:spPr>
          <a:xfrm>
            <a:off x="7500958" y="500042"/>
            <a:ext cx="1585188" cy="644542"/>
          </a:xfrm>
          <a:prstGeom prst="rect">
            <a:avLst/>
          </a:prstGeom>
        </p:spPr>
      </p:pic>
      <p:sp>
        <p:nvSpPr>
          <p:cNvPr id="2" name="Title 1"/>
          <p:cNvSpPr>
            <a:spLocks noGrp="1"/>
          </p:cNvSpPr>
          <p:nvPr>
            <p:ph type="title"/>
          </p:nvPr>
        </p:nvSpPr>
        <p:spPr/>
        <p:txBody>
          <a:bodyPr>
            <a:noAutofit/>
          </a:bodyPr>
          <a:lstStyle>
            <a:lvl1pPr>
              <a:defRPr sz="3600" b="1">
                <a:effectLst>
                  <a:outerShdw blurRad="38100" dist="38100" dir="2700000" algn="tl">
                    <a:srgbClr val="000000">
                      <a:alpha val="43137"/>
                    </a:srgbClr>
                  </a:outerShdw>
                </a:effectLst>
                <a:latin typeface="Century Gothic" pitchFamily="34" charset="0"/>
              </a:defRPr>
            </a:lvl1pPr>
          </a:lstStyle>
          <a:p>
            <a:r>
              <a:rPr lang="es-ES"/>
              <a:t>Haga clic para modificar el estilo de título del patrón</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atin typeface="Arial Narrow" pitchFamily="34" charset="0"/>
              </a:defRPr>
            </a:lvl1pPr>
            <a:lvl2pPr>
              <a:defRPr sz="2400">
                <a:latin typeface="Arial Narrow" pitchFamily="34" charset="0"/>
              </a:defRPr>
            </a:lvl2pPr>
            <a:lvl3pPr>
              <a:defRPr sz="2000">
                <a:latin typeface="Arial Narrow" pitchFamily="34" charset="0"/>
              </a:defRPr>
            </a:lvl3pPr>
            <a:lvl4pPr>
              <a:defRPr sz="1800">
                <a:latin typeface="Arial Narrow" pitchFamily="34" charset="0"/>
              </a:defRPr>
            </a:lvl4pPr>
            <a:lvl5pPr>
              <a:defRPr sz="1800">
                <a:latin typeface="Arial Narrow" pitchFamily="34" charset="0"/>
              </a:defRPr>
            </a:lvl5pPr>
            <a:lvl6pPr>
              <a:defRPr sz="1800"/>
            </a:lvl6pPr>
            <a:lvl7pPr>
              <a:defRPr sz="1800"/>
            </a:lvl7pPr>
            <a:lvl8pPr>
              <a:defRPr sz="1800"/>
            </a:lvl8pPr>
            <a:lvl9pPr>
              <a:defRPr sz="18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atin typeface="Arial Narrow" pitchFamily="34" charset="0"/>
              </a:defRPr>
            </a:lvl1pPr>
            <a:lvl2pPr>
              <a:defRPr sz="2400">
                <a:latin typeface="Arial Narrow" pitchFamily="34" charset="0"/>
              </a:defRPr>
            </a:lvl2pPr>
            <a:lvl3pPr>
              <a:defRPr sz="2000">
                <a:latin typeface="Arial Narrow" pitchFamily="34" charset="0"/>
              </a:defRPr>
            </a:lvl3pPr>
            <a:lvl4pPr>
              <a:defRPr sz="1800">
                <a:latin typeface="Arial Narrow" pitchFamily="34" charset="0"/>
              </a:defRPr>
            </a:lvl4pPr>
            <a:lvl5pPr>
              <a:defRPr sz="1800">
                <a:latin typeface="Arial Narrow" pitchFamily="34" charset="0"/>
              </a:defRPr>
            </a:lvl5pPr>
            <a:lvl6pPr>
              <a:defRPr sz="1800"/>
            </a:lvl6pPr>
            <a:lvl7pPr>
              <a:defRPr sz="1800"/>
            </a:lvl7pPr>
            <a:lvl8pPr>
              <a:defRPr sz="1800"/>
            </a:lvl8pPr>
            <a:lvl9pPr>
              <a:defRPr sz="18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641F1ED5-A655-48A8-990B-58BD1C9DE702}" type="datetimeFigureOut">
              <a:rPr lang="en-US" smtClean="0"/>
              <a:pPr/>
              <a:t>1/20/2017</a:t>
            </a:fld>
            <a:endParaRPr lang="en-US"/>
          </a:p>
        </p:txBody>
      </p:sp>
      <p:sp>
        <p:nvSpPr>
          <p:cNvPr id="6" name="Footer Placeholder 5"/>
          <p:cNvSpPr>
            <a:spLocks noGrp="1"/>
          </p:cNvSpPr>
          <p:nvPr>
            <p:ph type="ftr" sz="quarter" idx="11"/>
          </p:nvPr>
        </p:nvSpPr>
        <p:spPr/>
        <p:txBody>
          <a:bodyPr/>
          <a:lstStyle>
            <a:lvl1pPr>
              <a:defRPr>
                <a:latin typeface="Arial Narrow"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Arial Narrow" pitchFamily="34" charset="0"/>
              </a:defRPr>
            </a:lvl1pPr>
          </a:lstStyle>
          <a:p>
            <a:fld id="{96938CD7-832E-4590-9879-8580A18A0B8A}"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print">
            <a:extLst>
              <a:ext uri="{28A0092B-C50C-407E-A947-70E740481C1C}">
                <a14:useLocalDpi xmlns:a14="http://schemas.microsoft.com/office/drawing/2010/main" val="0"/>
              </a:ext>
            </a:extLst>
          </a:blip>
          <a:srcRect t="22148" b="15710"/>
          <a:stretch/>
        </p:blipFill>
        <p:spPr>
          <a:xfrm>
            <a:off x="3915172" y="1571611"/>
            <a:ext cx="7171572" cy="5767341"/>
          </a:xfrm>
          <a:prstGeom prst="rect">
            <a:avLst/>
          </a:prstGeom>
        </p:spPr>
      </p:pic>
      <p:sp>
        <p:nvSpPr>
          <p:cNvPr id="10" name="Rectangle 9"/>
          <p:cNvSpPr/>
          <p:nvPr userDrawn="1"/>
        </p:nvSpPr>
        <p:spPr>
          <a:xfrm>
            <a:off x="0" y="285728"/>
            <a:ext cx="9144000" cy="1143008"/>
          </a:xfrm>
          <a:prstGeom prst="rect">
            <a:avLst/>
          </a:prstGeom>
          <a:solidFill>
            <a:srgbClr val="3E5374"/>
          </a:solidFill>
          <a:ln>
            <a:solidFill>
              <a:srgbClr val="495C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pti white.PNG"/>
          <p:cNvPicPr>
            <a:picLocks noChangeAspect="1"/>
          </p:cNvPicPr>
          <p:nvPr userDrawn="1"/>
        </p:nvPicPr>
        <p:blipFill>
          <a:blip r:embed="rId3" cstate="print"/>
          <a:stretch>
            <a:fillRect/>
          </a:stretch>
        </p:blipFill>
        <p:spPr>
          <a:xfrm>
            <a:off x="7500958" y="500042"/>
            <a:ext cx="1585188" cy="644542"/>
          </a:xfrm>
          <a:prstGeom prst="rect">
            <a:avLst/>
          </a:prstGeom>
        </p:spPr>
      </p:pic>
      <p:sp>
        <p:nvSpPr>
          <p:cNvPr id="2" name="Title 1"/>
          <p:cNvSpPr>
            <a:spLocks noGrp="1"/>
          </p:cNvSpPr>
          <p:nvPr>
            <p:ph type="title"/>
          </p:nvPr>
        </p:nvSpPr>
        <p:spPr/>
        <p:txBody>
          <a:bodyPr>
            <a:noAutofit/>
          </a:bodyPr>
          <a:lstStyle>
            <a:lvl1pPr>
              <a:defRPr sz="3600" b="1">
                <a:effectLst>
                  <a:outerShdw blurRad="38100" dist="38100" dir="2700000" algn="tl">
                    <a:srgbClr val="000000">
                      <a:alpha val="43137"/>
                    </a:srgbClr>
                  </a:outerShdw>
                </a:effectLst>
                <a:latin typeface="Century Gothic" pitchFamily="34" charset="0"/>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atin typeface="Arial Narrow"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457200" y="2174875"/>
            <a:ext cx="4040188" cy="3951288"/>
          </a:xfrm>
        </p:spPr>
        <p:txBody>
          <a:bodyPr/>
          <a:lstStyle>
            <a:lvl1pPr>
              <a:defRPr sz="2400">
                <a:latin typeface="Arial Narrow" pitchFamily="34" charset="0"/>
              </a:defRPr>
            </a:lvl1pPr>
            <a:lvl2pPr>
              <a:defRPr sz="2000">
                <a:latin typeface="Arial Narrow" pitchFamily="34" charset="0"/>
              </a:defRPr>
            </a:lvl2pPr>
            <a:lvl3pPr>
              <a:defRPr sz="1800">
                <a:latin typeface="Arial Narrow" pitchFamily="34" charset="0"/>
              </a:defRPr>
            </a:lvl3pPr>
            <a:lvl4pPr>
              <a:defRPr sz="1600">
                <a:latin typeface="Arial Narrow" pitchFamily="34" charset="0"/>
              </a:defRPr>
            </a:lvl4pPr>
            <a:lvl5pPr>
              <a:defRPr sz="1600">
                <a:latin typeface="Arial Narrow" pitchFamily="34" charset="0"/>
              </a:defRPr>
            </a:lvl5pPr>
            <a:lvl6pPr>
              <a:defRPr sz="1600"/>
            </a:lvl6pPr>
            <a:lvl7pPr>
              <a:defRPr sz="1600"/>
            </a:lvl7pPr>
            <a:lvl8pPr>
              <a:defRPr sz="1600"/>
            </a:lvl8pPr>
            <a:lvl9pPr>
              <a:defRPr sz="16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atin typeface="Arial Narrow"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Arial Narrow" pitchFamily="34" charset="0"/>
              </a:defRPr>
            </a:lvl1pPr>
            <a:lvl2pPr>
              <a:defRPr sz="2000">
                <a:latin typeface="Arial Narrow" pitchFamily="34" charset="0"/>
              </a:defRPr>
            </a:lvl2pPr>
            <a:lvl3pPr>
              <a:defRPr sz="1800">
                <a:latin typeface="Arial Narrow" pitchFamily="34" charset="0"/>
              </a:defRPr>
            </a:lvl3pPr>
            <a:lvl4pPr>
              <a:defRPr sz="1600">
                <a:latin typeface="Arial Narrow" pitchFamily="34" charset="0"/>
              </a:defRPr>
            </a:lvl4pPr>
            <a:lvl5pPr>
              <a:defRPr sz="1600">
                <a:latin typeface="Arial Narrow" pitchFamily="34" charset="0"/>
              </a:defRPr>
            </a:lvl5pPr>
            <a:lvl6pPr>
              <a:defRPr sz="1600"/>
            </a:lvl6pPr>
            <a:lvl7pPr>
              <a:defRPr sz="1600"/>
            </a:lvl7pPr>
            <a:lvl8pPr>
              <a:defRPr sz="1600"/>
            </a:lvl8pPr>
            <a:lvl9pPr>
              <a:defRPr sz="16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lvl1pPr>
              <a:defRPr>
                <a:latin typeface="Arial Narrow" pitchFamily="34" charset="0"/>
              </a:defRPr>
            </a:lvl1pPr>
          </a:lstStyle>
          <a:p>
            <a:fld id="{641F1ED5-A655-48A8-990B-58BD1C9DE702}" type="datetimeFigureOut">
              <a:rPr lang="en-US" smtClean="0"/>
              <a:pPr/>
              <a:t>1/20/2017</a:t>
            </a:fld>
            <a:endParaRPr lang="en-US"/>
          </a:p>
        </p:txBody>
      </p:sp>
      <p:sp>
        <p:nvSpPr>
          <p:cNvPr id="8" name="Footer Placeholder 7"/>
          <p:cNvSpPr>
            <a:spLocks noGrp="1"/>
          </p:cNvSpPr>
          <p:nvPr>
            <p:ph type="ftr" sz="quarter" idx="11"/>
          </p:nvPr>
        </p:nvSpPr>
        <p:spPr/>
        <p:txBody>
          <a:bodyPr/>
          <a:lstStyle>
            <a:lvl1pPr>
              <a:defRPr>
                <a:latin typeface="Arial Narrow"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Arial Narrow" pitchFamily="34" charset="0"/>
              </a:defRPr>
            </a:lvl1pPr>
          </a:lstStyle>
          <a:p>
            <a:fld id="{96938CD7-832E-4590-9879-8580A18A0B8A}"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t="22148" b="15710"/>
          <a:stretch/>
        </p:blipFill>
        <p:spPr>
          <a:xfrm>
            <a:off x="3915172" y="1571611"/>
            <a:ext cx="7171572" cy="5767341"/>
          </a:xfrm>
          <a:prstGeom prst="rect">
            <a:avLst/>
          </a:prstGeom>
        </p:spPr>
      </p:pic>
      <p:sp>
        <p:nvSpPr>
          <p:cNvPr id="6" name="Rectangle 5"/>
          <p:cNvSpPr/>
          <p:nvPr userDrawn="1"/>
        </p:nvSpPr>
        <p:spPr>
          <a:xfrm>
            <a:off x="0" y="285728"/>
            <a:ext cx="9144000" cy="1143008"/>
          </a:xfrm>
          <a:prstGeom prst="rect">
            <a:avLst/>
          </a:prstGeom>
          <a:solidFill>
            <a:srgbClr val="3E5374"/>
          </a:solidFill>
          <a:ln>
            <a:solidFill>
              <a:srgbClr val="495C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pti white.PNG"/>
          <p:cNvPicPr>
            <a:picLocks noChangeAspect="1"/>
          </p:cNvPicPr>
          <p:nvPr userDrawn="1"/>
        </p:nvPicPr>
        <p:blipFill>
          <a:blip r:embed="rId3" cstate="print"/>
          <a:stretch>
            <a:fillRect/>
          </a:stretch>
        </p:blipFill>
        <p:spPr>
          <a:xfrm>
            <a:off x="7500958" y="500042"/>
            <a:ext cx="1585188" cy="644542"/>
          </a:xfrm>
          <a:prstGeom prst="rect">
            <a:avLst/>
          </a:prstGeom>
        </p:spPr>
      </p:pic>
      <p:sp>
        <p:nvSpPr>
          <p:cNvPr id="2" name="Title 1"/>
          <p:cNvSpPr>
            <a:spLocks noGrp="1"/>
          </p:cNvSpPr>
          <p:nvPr>
            <p:ph type="title"/>
          </p:nvPr>
        </p:nvSpPr>
        <p:spPr/>
        <p:txBody>
          <a:bodyPr>
            <a:noAutofit/>
          </a:bodyPr>
          <a:lstStyle>
            <a:lvl1pPr>
              <a:defRPr sz="3600" b="1">
                <a:effectLst>
                  <a:outerShdw blurRad="38100" dist="38100" dir="2700000" algn="tl">
                    <a:srgbClr val="000000">
                      <a:alpha val="43137"/>
                    </a:srgbClr>
                  </a:outerShdw>
                </a:effectLst>
                <a:latin typeface="Century Gothic" pitchFamily="34" charset="0"/>
              </a:defRPr>
            </a:lvl1p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lvl1pPr>
              <a:defRPr>
                <a:latin typeface="Arial Narrow" pitchFamily="34" charset="0"/>
              </a:defRPr>
            </a:lvl1pPr>
          </a:lstStyle>
          <a:p>
            <a:fld id="{641F1ED5-A655-48A8-990B-58BD1C9DE702}" type="datetimeFigureOut">
              <a:rPr lang="en-US" smtClean="0"/>
              <a:pPr/>
              <a:t>1/20/2017</a:t>
            </a:fld>
            <a:endParaRPr lang="en-US"/>
          </a:p>
        </p:txBody>
      </p:sp>
      <p:sp>
        <p:nvSpPr>
          <p:cNvPr id="4" name="Footer Placeholder 3"/>
          <p:cNvSpPr>
            <a:spLocks noGrp="1"/>
          </p:cNvSpPr>
          <p:nvPr>
            <p:ph type="ftr" sz="quarter" idx="11"/>
          </p:nvPr>
        </p:nvSpPr>
        <p:spPr/>
        <p:txBody>
          <a:bodyPr/>
          <a:lstStyle>
            <a:lvl1pPr>
              <a:defRPr>
                <a:latin typeface="Arial Narrow"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Arial Narrow" pitchFamily="34" charset="0"/>
              </a:defRPr>
            </a:lvl1pPr>
          </a:lstStyle>
          <a:p>
            <a:fld id="{96938CD7-832E-4590-9879-8580A18A0B8A}" type="slidenum">
              <a:rPr lang="en-US" smtClean="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22148" b="15710"/>
          <a:stretch/>
        </p:blipFill>
        <p:spPr>
          <a:xfrm>
            <a:off x="3915172" y="1571611"/>
            <a:ext cx="7171572" cy="5767341"/>
          </a:xfrm>
          <a:prstGeom prst="rect">
            <a:avLst/>
          </a:prstGeom>
        </p:spPr>
      </p:pic>
      <p:sp>
        <p:nvSpPr>
          <p:cNvPr id="2" name="Date Placeholder 1"/>
          <p:cNvSpPr>
            <a:spLocks noGrp="1"/>
          </p:cNvSpPr>
          <p:nvPr>
            <p:ph type="dt" sz="half" idx="10"/>
          </p:nvPr>
        </p:nvSpPr>
        <p:spPr/>
        <p:txBody>
          <a:bodyPr/>
          <a:lstStyle>
            <a:lvl1pPr>
              <a:defRPr>
                <a:latin typeface="Arial Narrow" pitchFamily="34" charset="0"/>
              </a:defRPr>
            </a:lvl1pPr>
          </a:lstStyle>
          <a:p>
            <a:fld id="{641F1ED5-A655-48A8-990B-58BD1C9DE702}" type="datetimeFigureOut">
              <a:rPr lang="en-US" smtClean="0"/>
              <a:pPr/>
              <a:t>1/20/2017</a:t>
            </a:fld>
            <a:endParaRPr lang="en-US"/>
          </a:p>
        </p:txBody>
      </p:sp>
      <p:sp>
        <p:nvSpPr>
          <p:cNvPr id="3" name="Footer Placeholder 2"/>
          <p:cNvSpPr>
            <a:spLocks noGrp="1"/>
          </p:cNvSpPr>
          <p:nvPr>
            <p:ph type="ftr" sz="quarter" idx="11"/>
          </p:nvPr>
        </p:nvSpPr>
        <p:spPr/>
        <p:txBody>
          <a:bodyPr/>
          <a:lstStyle>
            <a:lvl1pPr>
              <a:defRPr>
                <a:latin typeface="Arial Narrow"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Arial Narrow" pitchFamily="34" charset="0"/>
              </a:defRPr>
            </a:lvl1pPr>
          </a:lstStyle>
          <a:p>
            <a:fld id="{96938CD7-832E-4590-9879-8580A18A0B8A}" type="slidenum">
              <a:rPr lang="en-US" smtClean="0"/>
              <a:pPr/>
              <a:t>‹Nº›</a:t>
            </a:fld>
            <a:endParaRPr lang="en-US" dirty="0"/>
          </a:p>
        </p:txBody>
      </p:sp>
      <p:pic>
        <p:nvPicPr>
          <p:cNvPr id="5" name="Picture 4" descr="PTI NEW.png"/>
          <p:cNvPicPr>
            <a:picLocks noChangeAspect="1"/>
          </p:cNvPicPr>
          <p:nvPr userDrawn="1"/>
        </p:nvPicPr>
        <p:blipFill>
          <a:blip r:embed="rId3" cstate="print"/>
          <a:stretch>
            <a:fillRect/>
          </a:stretch>
        </p:blipFill>
        <p:spPr>
          <a:xfrm>
            <a:off x="7119656" y="500042"/>
            <a:ext cx="1952938" cy="785818"/>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atin typeface="Arial Narrow" pitchFamily="34" charset="0"/>
              </a:defRPr>
            </a:lvl1pPr>
          </a:lstStyle>
          <a:p>
            <a:r>
              <a:rPr lang="es-ES"/>
              <a:t>Haga clic para modificar el estilo de título del patrón</a:t>
            </a:r>
            <a:endParaRPr lang="en-US"/>
          </a:p>
        </p:txBody>
      </p:sp>
      <p:sp>
        <p:nvSpPr>
          <p:cNvPr id="3" name="Content Placeholder 2"/>
          <p:cNvSpPr>
            <a:spLocks noGrp="1"/>
          </p:cNvSpPr>
          <p:nvPr>
            <p:ph idx="1"/>
          </p:nvPr>
        </p:nvSpPr>
        <p:spPr>
          <a:xfrm>
            <a:off x="3575050" y="273050"/>
            <a:ext cx="5111750" cy="5853113"/>
          </a:xfrm>
        </p:spPr>
        <p:txBody>
          <a:bodyPr/>
          <a:lstStyle>
            <a:lvl1pPr>
              <a:defRPr sz="2800" b="1">
                <a:latin typeface="Arial Narrow" pitchFamily="34" charset="0"/>
              </a:defRPr>
            </a:lvl1pPr>
            <a:lvl2pPr>
              <a:defRPr sz="2800">
                <a:latin typeface="Arial Narrow" pitchFamily="34" charset="0"/>
              </a:defRPr>
            </a:lvl2pPr>
            <a:lvl3pPr>
              <a:defRPr sz="2400">
                <a:latin typeface="Arial Narrow" pitchFamily="34" charset="0"/>
              </a:defRPr>
            </a:lvl3pPr>
            <a:lvl4pPr>
              <a:defRPr sz="2000">
                <a:latin typeface="Arial Narrow" pitchFamily="34" charset="0"/>
              </a:defRPr>
            </a:lvl4pPr>
            <a:lvl5pPr>
              <a:defRPr sz="2000">
                <a:latin typeface="Arial Narrow" pitchFamily="34" charset="0"/>
              </a:defRPr>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atin typeface="Arial Narrow"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lvl1pPr>
              <a:defRPr>
                <a:latin typeface="Arial Narrow" pitchFamily="34" charset="0"/>
              </a:defRPr>
            </a:lvl1pPr>
          </a:lstStyle>
          <a:p>
            <a:fld id="{641F1ED5-A655-48A8-990B-58BD1C9DE702}" type="datetimeFigureOut">
              <a:rPr lang="en-US" smtClean="0"/>
              <a:pPr/>
              <a:t>1/20/2017</a:t>
            </a:fld>
            <a:endParaRPr lang="en-US"/>
          </a:p>
        </p:txBody>
      </p:sp>
      <p:sp>
        <p:nvSpPr>
          <p:cNvPr id="6" name="Footer Placeholder 5"/>
          <p:cNvSpPr>
            <a:spLocks noGrp="1"/>
          </p:cNvSpPr>
          <p:nvPr>
            <p:ph type="ftr" sz="quarter" idx="11"/>
          </p:nvPr>
        </p:nvSpPr>
        <p:spPr/>
        <p:txBody>
          <a:bodyPr/>
          <a:lstStyle>
            <a:lvl1pPr>
              <a:defRPr>
                <a:latin typeface="Arial Narrow"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Arial Narrow" pitchFamily="34" charset="0"/>
              </a:defRPr>
            </a:lvl1pPr>
          </a:lstStyle>
          <a:p>
            <a:fld id="{96938CD7-832E-4590-9879-8580A18A0B8A}" type="slidenum">
              <a:rPr lang="en-US" smtClean="0"/>
              <a:pPr/>
              <a:t>‹Nº›</a:t>
            </a:fld>
            <a:endParaRPr lang="en-US"/>
          </a:p>
        </p:txBody>
      </p:sp>
      <p:pic>
        <p:nvPicPr>
          <p:cNvPr id="9" name="Picture 8" descr="PTI NEW.png"/>
          <p:cNvPicPr>
            <a:picLocks noChangeAspect="1"/>
          </p:cNvPicPr>
          <p:nvPr userDrawn="1"/>
        </p:nvPicPr>
        <p:blipFill>
          <a:blip r:embed="rId2" cstate="print"/>
          <a:stretch>
            <a:fillRect/>
          </a:stretch>
        </p:blipFill>
        <p:spPr>
          <a:xfrm>
            <a:off x="7834036" y="6288218"/>
            <a:ext cx="1238558" cy="498368"/>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atin typeface="Arial Narrow"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Arial Narrow"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a:xfrm>
            <a:off x="609600" y="6356350"/>
            <a:ext cx="2133600" cy="365125"/>
          </a:xfrm>
        </p:spPr>
        <p:txBody>
          <a:bodyPr/>
          <a:lstStyle>
            <a:lvl1pPr>
              <a:defRPr>
                <a:latin typeface="Arial Narrow" pitchFamily="34" charset="0"/>
              </a:defRPr>
            </a:lvl1pPr>
          </a:lstStyle>
          <a:p>
            <a:fld id="{641F1ED5-A655-48A8-990B-58BD1C9DE702}" type="datetimeFigureOut">
              <a:rPr lang="en-US" smtClean="0"/>
              <a:pPr/>
              <a:t>1/20/2017</a:t>
            </a:fld>
            <a:endParaRPr lang="en-US"/>
          </a:p>
        </p:txBody>
      </p:sp>
      <p:sp>
        <p:nvSpPr>
          <p:cNvPr id="6" name="Footer Placeholder 5"/>
          <p:cNvSpPr>
            <a:spLocks noGrp="1"/>
          </p:cNvSpPr>
          <p:nvPr>
            <p:ph type="ftr" sz="quarter" idx="11"/>
          </p:nvPr>
        </p:nvSpPr>
        <p:spPr/>
        <p:txBody>
          <a:bodyPr/>
          <a:lstStyle>
            <a:lvl1pPr>
              <a:defRPr>
                <a:latin typeface="Arial Narrow" pitchFamily="34" charset="0"/>
              </a:defRPr>
            </a:lvl1pPr>
          </a:lstStyle>
          <a:p>
            <a:endParaRPr lang="en-US"/>
          </a:p>
        </p:txBody>
      </p:sp>
      <p:sp>
        <p:nvSpPr>
          <p:cNvPr id="7" name="Slide Number Placeholder 6"/>
          <p:cNvSpPr>
            <a:spLocks noGrp="1"/>
          </p:cNvSpPr>
          <p:nvPr>
            <p:ph type="sldNum" sz="quarter" idx="12"/>
          </p:nvPr>
        </p:nvSpPr>
        <p:spPr/>
        <p:txBody>
          <a:bodyPr/>
          <a:lstStyle>
            <a:lvl1pPr>
              <a:defRPr>
                <a:latin typeface="Arial Narrow" pitchFamily="34" charset="0"/>
              </a:defRPr>
            </a:lvl1pPr>
          </a:lstStyle>
          <a:p>
            <a:fld id="{96938CD7-832E-4590-9879-8580A18A0B8A}" type="slidenum">
              <a:rPr lang="en-US" smtClean="0"/>
              <a:pPr/>
              <a:t>‹Nº›</a:t>
            </a:fld>
            <a:endParaRPr lang="en-US"/>
          </a:p>
        </p:txBody>
      </p:sp>
      <p:pic>
        <p:nvPicPr>
          <p:cNvPr id="8" name="Picture 7" descr="PTI NEW.png"/>
          <p:cNvPicPr>
            <a:picLocks noChangeAspect="1"/>
          </p:cNvPicPr>
          <p:nvPr userDrawn="1"/>
        </p:nvPicPr>
        <p:blipFill>
          <a:blip r:embed="rId2" cstate="print"/>
          <a:stretch>
            <a:fillRect/>
          </a:stretch>
        </p:blipFill>
        <p:spPr>
          <a:xfrm>
            <a:off x="7474736" y="500042"/>
            <a:ext cx="1597858" cy="642942"/>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Narrow" pitchFamily="34" charset="0"/>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lvl1pPr>
              <a:defRPr sz="2400" b="1">
                <a:effectLst>
                  <a:outerShdw blurRad="38100" dist="38100" dir="2700000" algn="tl">
                    <a:srgbClr val="000000">
                      <a:alpha val="43137"/>
                    </a:srgbClr>
                  </a:outerShdw>
                </a:effectLst>
                <a:latin typeface="Arial Narrow" pitchFamily="34" charset="0"/>
              </a:defRPr>
            </a:lvl1pPr>
            <a:lvl2pPr>
              <a:defRPr>
                <a:latin typeface="Arial Narrow" pitchFamily="34" charset="0"/>
              </a:defRPr>
            </a:lvl2pPr>
            <a:lvl3pPr>
              <a:defRPr>
                <a:latin typeface="Arial Narrow" pitchFamily="34" charset="0"/>
              </a:defRPr>
            </a:lvl3pPr>
            <a:lvl4pPr>
              <a:defRPr>
                <a:latin typeface="Arial Narrow" pitchFamily="34" charset="0"/>
              </a:defRPr>
            </a:lvl4pPr>
            <a:lvl5pPr>
              <a:defRPr>
                <a:latin typeface="Arial Narrow" pitchFamily="34" charset="0"/>
              </a:defRPr>
            </a:lvl5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lvl1pPr>
              <a:defRPr>
                <a:latin typeface="Arial Narrow" pitchFamily="34" charset="0"/>
              </a:defRPr>
            </a:lvl1pPr>
          </a:lstStyle>
          <a:p>
            <a:fld id="{641F1ED5-A655-48A8-990B-58BD1C9DE702}" type="datetimeFigureOut">
              <a:rPr lang="en-US" smtClean="0"/>
              <a:pPr/>
              <a:t>1/20/2017</a:t>
            </a:fld>
            <a:endParaRPr lang="en-US"/>
          </a:p>
        </p:txBody>
      </p:sp>
      <p:sp>
        <p:nvSpPr>
          <p:cNvPr id="5" name="Footer Placeholder 4"/>
          <p:cNvSpPr>
            <a:spLocks noGrp="1"/>
          </p:cNvSpPr>
          <p:nvPr>
            <p:ph type="ftr" sz="quarter" idx="11"/>
          </p:nvPr>
        </p:nvSpPr>
        <p:spPr/>
        <p:txBody>
          <a:bodyPr/>
          <a:lstStyle>
            <a:lvl1pPr>
              <a:defRPr>
                <a:latin typeface="Arial Narrow"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Arial Narrow" pitchFamily="34" charset="0"/>
              </a:defRPr>
            </a:lvl1pPr>
          </a:lstStyle>
          <a:p>
            <a:fld id="{96938CD7-832E-4590-9879-8580A18A0B8A}" type="slidenum">
              <a:rPr lang="en-US" smtClean="0"/>
              <a:pPr/>
              <a:t>‹Nº›</a:t>
            </a:fld>
            <a:endParaRPr lang="en-US"/>
          </a:p>
        </p:txBody>
      </p:sp>
      <p:pic>
        <p:nvPicPr>
          <p:cNvPr id="8" name="Picture 7" descr="PTI NEW.png"/>
          <p:cNvPicPr>
            <a:picLocks noChangeAspect="1"/>
          </p:cNvPicPr>
          <p:nvPr userDrawn="1"/>
        </p:nvPicPr>
        <p:blipFill>
          <a:blip r:embed="rId2" cstate="print"/>
          <a:stretch>
            <a:fillRect/>
          </a:stretch>
        </p:blipFill>
        <p:spPr>
          <a:xfrm>
            <a:off x="7474736" y="500042"/>
            <a:ext cx="1597858" cy="642942"/>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a:latin typeface="Arial Narrow" pitchFamily="34" charset="0"/>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lvl1pPr>
              <a:defRPr sz="2800" b="1">
                <a:effectLst>
                  <a:outerShdw blurRad="38100" dist="38100" dir="2700000" algn="tl">
                    <a:srgbClr val="000000">
                      <a:alpha val="43137"/>
                    </a:srgbClr>
                  </a:outerShdw>
                </a:effectLst>
                <a:latin typeface="Arial Narrow" pitchFamily="34" charset="0"/>
              </a:defRPr>
            </a:lvl1pPr>
            <a:lvl2pPr>
              <a:defRPr>
                <a:latin typeface="Arial Narrow" pitchFamily="34" charset="0"/>
              </a:defRPr>
            </a:lvl2pPr>
            <a:lvl3pPr>
              <a:defRPr>
                <a:latin typeface="Arial Narrow" pitchFamily="34" charset="0"/>
              </a:defRPr>
            </a:lvl3pPr>
            <a:lvl4pPr>
              <a:defRPr>
                <a:latin typeface="Arial Narrow" pitchFamily="34" charset="0"/>
              </a:defRPr>
            </a:lvl4pPr>
            <a:lvl5pPr>
              <a:defRPr>
                <a:latin typeface="Arial Narrow" pitchFamily="34" charset="0"/>
              </a:defRPr>
            </a:lvl5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609600" y="6356350"/>
            <a:ext cx="2133600" cy="365125"/>
          </a:xfrm>
        </p:spPr>
        <p:txBody>
          <a:bodyPr/>
          <a:lstStyle>
            <a:lvl1pPr>
              <a:defRPr>
                <a:latin typeface="Arial Narrow" pitchFamily="34" charset="0"/>
              </a:defRPr>
            </a:lvl1pPr>
          </a:lstStyle>
          <a:p>
            <a:fld id="{641F1ED5-A655-48A8-990B-58BD1C9DE702}" type="datetimeFigureOut">
              <a:rPr lang="en-US" smtClean="0"/>
              <a:pPr/>
              <a:t>1/20/2017</a:t>
            </a:fld>
            <a:endParaRPr lang="en-US"/>
          </a:p>
        </p:txBody>
      </p:sp>
      <p:sp>
        <p:nvSpPr>
          <p:cNvPr id="5" name="Footer Placeholder 4"/>
          <p:cNvSpPr>
            <a:spLocks noGrp="1"/>
          </p:cNvSpPr>
          <p:nvPr>
            <p:ph type="ftr" sz="quarter" idx="11"/>
          </p:nvPr>
        </p:nvSpPr>
        <p:spPr/>
        <p:txBody>
          <a:bodyPr/>
          <a:lstStyle>
            <a:lvl1pPr>
              <a:defRPr>
                <a:latin typeface="Arial Narrow"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Arial Narrow" pitchFamily="34" charset="0"/>
              </a:defRPr>
            </a:lvl1pPr>
          </a:lstStyle>
          <a:p>
            <a:fld id="{96938CD7-832E-4590-9879-8580A18A0B8A}" type="slidenum">
              <a:rPr lang="en-US" smtClean="0"/>
              <a:pPr/>
              <a:t>‹Nº›</a:t>
            </a:fld>
            <a:endParaRPr lang="en-US" dirty="0"/>
          </a:p>
        </p:txBody>
      </p:sp>
      <p:pic>
        <p:nvPicPr>
          <p:cNvPr id="7" name="Picture 6" descr="PTI NEW.png"/>
          <p:cNvPicPr>
            <a:picLocks noChangeAspect="1"/>
          </p:cNvPicPr>
          <p:nvPr userDrawn="1"/>
        </p:nvPicPr>
        <p:blipFill>
          <a:blip r:embed="rId2" cstate="print"/>
          <a:stretch>
            <a:fillRect/>
          </a:stretch>
        </p:blipFill>
        <p:spPr>
          <a:xfrm>
            <a:off x="7834036" y="6288218"/>
            <a:ext cx="1238558" cy="498368"/>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6972320" cy="1143000"/>
          </a:xfrm>
          <a:prstGeom prst="rect">
            <a:avLst/>
          </a:prstGeom>
        </p:spPr>
        <p:txBody>
          <a:bodyPr vert="horz" lIns="91440" tIns="45720" rIns="91440" bIns="45720" rtlCol="0" anchor="ctr">
            <a:normAutofit/>
          </a:bodyPr>
          <a:lstStyle/>
          <a:p>
            <a:r>
              <a:rPr lang="en-US" dirty="0"/>
              <a:t>Click to edit Ma title style</a:t>
            </a:r>
          </a:p>
        </p:txBody>
      </p:sp>
      <p:sp>
        <p:nvSpPr>
          <p:cNvPr id="3" name="Text Placeholder 2"/>
          <p:cNvSpPr>
            <a:spLocks noGrp="1"/>
          </p:cNvSpPr>
          <p:nvPr>
            <p:ph type="body" idx="1"/>
          </p:nvPr>
        </p:nvSpPr>
        <p:spPr>
          <a:xfrm>
            <a:off x="457200" y="1600200"/>
            <a:ext cx="8229600" cy="4525963"/>
          </a:xfrm>
          <a:prstGeom prst="rect">
            <a:avLst/>
          </a:prstGeom>
          <a:ln>
            <a:noFill/>
          </a:ln>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1F1ED5-A655-48A8-990B-58BD1C9DE702}" type="datetimeFigureOut">
              <a:rPr lang="en-US" smtClean="0"/>
              <a:pPr/>
              <a:t>1/20/2017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938CD7-832E-4590-9879-8580A18A0B8A}" type="slidenum">
              <a:rPr lang="en-US" smtClean="0"/>
              <a:pPr/>
              <a:t>‹Nº›</a:t>
            </a:fld>
            <a:endParaRPr lang="en-US"/>
          </a:p>
        </p:txBody>
      </p:sp>
      <p:pic>
        <p:nvPicPr>
          <p:cNvPr id="7" name="Picture 6" descr="pti bar.PNG"/>
          <p:cNvPicPr>
            <a:picLocks noChangeAspect="1"/>
          </p:cNvPicPr>
          <p:nvPr/>
        </p:nvPicPr>
        <p:blipFill>
          <a:blip r:embed="rId13"/>
          <a:stretch>
            <a:fillRect/>
          </a:stretch>
        </p:blipFill>
        <p:spPr>
          <a:xfrm rot="5400000">
            <a:off x="-3148966" y="3148966"/>
            <a:ext cx="6858002" cy="56007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effectLst>
            <a:outerShdw blurRad="38100" dist="38100" dir="2700000" algn="tl">
              <a:srgbClr val="000000">
                <a:alpha val="43137"/>
              </a:srgbClr>
            </a:outerShdw>
          </a:effectLst>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2.xml"/><Relationship Id="rId5" Type="http://schemas.openxmlformats.org/officeDocument/2006/relationships/image" Target="../media/image18.emf"/><Relationship Id="rId4" Type="http://schemas.openxmlformats.org/officeDocument/2006/relationships/image" Target="../media/image1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835696" y="2204864"/>
            <a:ext cx="7236296" cy="2033736"/>
          </a:xfrm>
        </p:spPr>
        <p:txBody>
          <a:bodyPr>
            <a:noAutofit/>
          </a:bodyPr>
          <a:lstStyle/>
          <a:p>
            <a:r>
              <a:rPr lang="es-CO" sz="2200" dirty="0">
                <a:effectLst/>
                <a:latin typeface="Arial" panose="020B0604020202020204" pitchFamily="34" charset="0"/>
                <a:cs typeface="Arial" panose="020B0604020202020204" pitchFamily="34" charset="0"/>
              </a:rPr>
              <a:t>EJERCICIO DE ANÁLISIS DE CORTOCIRCUITO Y COORDINACIÓN DE PROTECCIONES</a:t>
            </a:r>
            <a:br>
              <a:rPr lang="es-CO" sz="2200" dirty="0">
                <a:effectLst/>
              </a:rPr>
            </a:br>
            <a:br>
              <a:rPr lang="es-CO" sz="2200" dirty="0">
                <a:effectLst/>
              </a:rPr>
            </a:br>
            <a:endParaRPr lang="en-US" sz="2200" dirty="0"/>
          </a:p>
        </p:txBody>
      </p:sp>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28184" y="3717032"/>
            <a:ext cx="2418082" cy="1465262"/>
          </a:xfrm>
          <a:prstGeom prst="rect">
            <a:avLst/>
          </a:prstGeom>
        </p:spPr>
      </p:pic>
      <p:sp>
        <p:nvSpPr>
          <p:cNvPr id="8" name="Subtitle 6"/>
          <p:cNvSpPr>
            <a:spLocks noGrp="1"/>
          </p:cNvSpPr>
          <p:nvPr>
            <p:ph type="subTitle" idx="1"/>
          </p:nvPr>
        </p:nvSpPr>
        <p:spPr>
          <a:xfrm>
            <a:off x="2555776" y="5301208"/>
            <a:ext cx="6444208" cy="1332920"/>
          </a:xfrm>
        </p:spPr>
        <p:txBody>
          <a:bodyPr>
            <a:normAutofit/>
          </a:bodyPr>
          <a:lstStyle/>
          <a:p>
            <a:pPr algn="l"/>
            <a:r>
              <a:rPr lang="en-US" sz="1800" dirty="0">
                <a:solidFill>
                  <a:schemeClr val="tx2"/>
                </a:solidFill>
                <a:latin typeface="Arial" panose="020B0604020202020204" pitchFamily="34" charset="0"/>
                <a:cs typeface="Arial" panose="020B0604020202020204" pitchFamily="34" charset="0"/>
              </a:rPr>
              <a:t>PRESENTADORES:</a:t>
            </a:r>
          </a:p>
          <a:p>
            <a:pPr marL="342900" indent="-342900" algn="l">
              <a:buFont typeface="Wingdings" panose="05000000000000000000" pitchFamily="2" charset="2"/>
              <a:buChar char="q"/>
            </a:pPr>
            <a:r>
              <a:rPr lang="en-US" sz="1500" dirty="0" err="1">
                <a:solidFill>
                  <a:schemeClr val="tx2"/>
                </a:solidFill>
                <a:latin typeface="Arial" panose="020B0604020202020204" pitchFamily="34" charset="0"/>
                <a:cs typeface="Arial" panose="020B0604020202020204" pitchFamily="34" charset="0"/>
              </a:rPr>
              <a:t>Ing</a:t>
            </a:r>
            <a:r>
              <a:rPr lang="en-US" sz="1500" dirty="0">
                <a:solidFill>
                  <a:schemeClr val="tx2"/>
                </a:solidFill>
                <a:latin typeface="Arial" panose="020B0604020202020204" pitchFamily="34" charset="0"/>
                <a:cs typeface="Arial" panose="020B0604020202020204" pitchFamily="34" charset="0"/>
              </a:rPr>
              <a:t>. Rafael Franco M. </a:t>
            </a:r>
            <a:r>
              <a:rPr lang="en-US" sz="1500" dirty="0" err="1">
                <a:solidFill>
                  <a:schemeClr val="tx2"/>
                </a:solidFill>
                <a:latin typeface="Arial" panose="020B0604020202020204" pitchFamily="34" charset="0"/>
                <a:cs typeface="Arial" panose="020B0604020202020204" pitchFamily="34" charset="0"/>
              </a:rPr>
              <a:t>Esp</a:t>
            </a:r>
            <a:r>
              <a:rPr lang="en-US" sz="1500">
                <a:solidFill>
                  <a:schemeClr val="tx2"/>
                </a:solidFill>
                <a:latin typeface="Arial" panose="020B0604020202020204" pitchFamily="34" charset="0"/>
                <a:cs typeface="Arial" panose="020B0604020202020204" pitchFamily="34" charset="0"/>
              </a:rPr>
              <a:t> – </a:t>
            </a:r>
            <a:r>
              <a:rPr lang="en-US" sz="1500" i="1">
                <a:solidFill>
                  <a:srgbClr val="FF0000"/>
                </a:solidFill>
                <a:latin typeface="Arial" panose="020B0604020202020204" pitchFamily="34" charset="0"/>
                <a:cs typeface="Arial" panose="020B0604020202020204" pitchFamily="34" charset="0"/>
              </a:rPr>
              <a:t>etap</a:t>
            </a:r>
            <a:r>
              <a:rPr lang="en-US" sz="1500">
                <a:solidFill>
                  <a:schemeClr val="tx2"/>
                </a:solidFill>
                <a:latin typeface="Arial" panose="020B0604020202020204" pitchFamily="34" charset="0"/>
                <a:cs typeface="Arial" panose="020B0604020202020204" pitchFamily="34" charset="0"/>
              </a:rPr>
              <a:t> Certified Instructor – Leader Engineer – Projects &amp; Consulting.</a:t>
            </a:r>
          </a:p>
          <a:p>
            <a:pPr marL="342900" indent="-342900" algn="l">
              <a:buFont typeface="Wingdings" panose="05000000000000000000" pitchFamily="2" charset="2"/>
              <a:buChar char="q"/>
            </a:pPr>
            <a:r>
              <a:rPr lang="en-US" sz="1500">
                <a:solidFill>
                  <a:schemeClr val="tx2"/>
                </a:solidFill>
                <a:latin typeface="Arial" panose="020B0604020202020204" pitchFamily="34" charset="0"/>
                <a:cs typeface="Arial" panose="020B0604020202020204" pitchFamily="34" charset="0"/>
              </a:rPr>
              <a:t>Ing</a:t>
            </a:r>
            <a:r>
              <a:rPr lang="en-US" sz="1500" dirty="0">
                <a:solidFill>
                  <a:schemeClr val="tx2"/>
                </a:solidFill>
                <a:latin typeface="Arial" panose="020B0604020202020204" pitchFamily="34" charset="0"/>
                <a:cs typeface="Arial" panose="020B0604020202020204" pitchFamily="34" charset="0"/>
              </a:rPr>
              <a:t>. Luis Bernardo Moya s. – </a:t>
            </a:r>
            <a:r>
              <a:rPr lang="en-US" sz="1500" i="1" dirty="0">
                <a:solidFill>
                  <a:srgbClr val="FF0000"/>
                </a:solidFill>
                <a:latin typeface="Arial" panose="020B0604020202020204" pitchFamily="34" charset="0"/>
                <a:cs typeface="Arial" panose="020B0604020202020204" pitchFamily="34" charset="0"/>
              </a:rPr>
              <a:t>etap</a:t>
            </a:r>
            <a:r>
              <a:rPr lang="en-US" sz="1500" dirty="0">
                <a:solidFill>
                  <a:schemeClr val="tx2"/>
                </a:solidFill>
                <a:latin typeface="Arial" panose="020B0604020202020204" pitchFamily="34" charset="0"/>
                <a:cs typeface="Arial" panose="020B0604020202020204" pitchFamily="34" charset="0"/>
              </a:rPr>
              <a:t> Consulting and Power System.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pPr algn="l"/>
            <a:r>
              <a:rPr lang="es-CO" sz="2800" dirty="0">
                <a:effectLst/>
                <a:latin typeface="Arial" panose="020B0604020202020204" pitchFamily="34" charset="0"/>
                <a:cs typeface="Arial" panose="020B0604020202020204" pitchFamily="34" charset="0"/>
              </a:rPr>
              <a:t>OBJETIVOS</a:t>
            </a:r>
            <a:endParaRPr lang="es-CO" sz="2800" dirty="0">
              <a:latin typeface="Arial" panose="020B0604020202020204" pitchFamily="34" charset="0"/>
              <a:cs typeface="Arial" panose="020B0604020202020204" pitchFamily="34" charset="0"/>
            </a:endParaRPr>
          </a:p>
        </p:txBody>
      </p:sp>
      <p:sp>
        <p:nvSpPr>
          <p:cNvPr id="5" name="Marcador de contenido 4"/>
          <p:cNvSpPr>
            <a:spLocks noGrp="1"/>
          </p:cNvSpPr>
          <p:nvPr>
            <p:ph idx="1"/>
          </p:nvPr>
        </p:nvSpPr>
        <p:spPr>
          <a:xfrm>
            <a:off x="611560" y="1700808"/>
            <a:ext cx="7931224" cy="4525963"/>
          </a:xfrm>
        </p:spPr>
        <p:txBody>
          <a:bodyPr>
            <a:normAutofit lnSpcReduction="10000"/>
          </a:bodyPr>
          <a:lstStyle/>
          <a:p>
            <a:pPr marL="0" indent="0" algn="just">
              <a:buNone/>
            </a:pPr>
            <a:r>
              <a:rPr lang="es-CO" sz="1500" dirty="0">
                <a:effectLst/>
                <a:latin typeface="Arial" panose="020B0604020202020204" pitchFamily="34" charset="0"/>
                <a:cs typeface="Arial" panose="020B0604020202020204" pitchFamily="34" charset="0"/>
              </a:rPr>
              <a:t>Objetivo General</a:t>
            </a:r>
          </a:p>
          <a:p>
            <a:pPr algn="just"/>
            <a:r>
              <a:rPr lang="es-CO" sz="1500" dirty="0">
                <a:effectLst/>
                <a:latin typeface="Arial" panose="020B0604020202020204" pitchFamily="34" charset="0"/>
                <a:cs typeface="Arial" panose="020B0604020202020204" pitchFamily="34" charset="0"/>
              </a:rPr>
              <a:t>Desarrollar un estudio de consultoría para un sistema de distribución típico con el cual los asistentes adquirirán conocimientos teóricos, normativos y manejo del software ETAP.</a:t>
            </a:r>
          </a:p>
          <a:p>
            <a:pPr marL="0" indent="0" algn="just">
              <a:buNone/>
            </a:pPr>
            <a:r>
              <a:rPr lang="es-CO" sz="1500" dirty="0">
                <a:effectLst/>
                <a:latin typeface="Arial" panose="020B0604020202020204" pitchFamily="34" charset="0"/>
                <a:cs typeface="Arial" panose="020B0604020202020204" pitchFamily="34" charset="0"/>
              </a:rPr>
              <a:t> </a:t>
            </a:r>
          </a:p>
          <a:p>
            <a:pPr marL="0" indent="0" algn="just">
              <a:buNone/>
            </a:pPr>
            <a:r>
              <a:rPr lang="es-CO" sz="1500" dirty="0">
                <a:effectLst/>
                <a:latin typeface="Arial" panose="020B0604020202020204" pitchFamily="34" charset="0"/>
                <a:cs typeface="Arial" panose="020B0604020202020204" pitchFamily="34" charset="0"/>
              </a:rPr>
              <a:t>Objetivos Específicos</a:t>
            </a:r>
          </a:p>
          <a:p>
            <a:pPr lvl="0" algn="just"/>
            <a:r>
              <a:rPr lang="es-CO" sz="1500" dirty="0">
                <a:effectLst/>
                <a:latin typeface="Arial" panose="020B0604020202020204" pitchFamily="34" charset="0"/>
                <a:cs typeface="Arial" panose="020B0604020202020204" pitchFamily="34" charset="0"/>
              </a:rPr>
              <a:t>Leer e identificar los elementos y configuración del diagrama unifilar que se evaluara con ETAP.</a:t>
            </a:r>
          </a:p>
          <a:p>
            <a:pPr lvl="0" algn="just"/>
            <a:r>
              <a:rPr lang="es-CO" sz="1500" dirty="0">
                <a:effectLst/>
                <a:latin typeface="Arial" panose="020B0604020202020204" pitchFamily="34" charset="0"/>
                <a:cs typeface="Arial" panose="020B0604020202020204" pitchFamily="34" charset="0"/>
              </a:rPr>
              <a:t>Modelar en ETAP el diagrama unifilar del sistema.</a:t>
            </a:r>
          </a:p>
          <a:p>
            <a:pPr lvl="0" algn="just"/>
            <a:r>
              <a:rPr lang="es-CO" sz="1500" dirty="0">
                <a:effectLst/>
                <a:latin typeface="Arial" panose="020B0604020202020204" pitchFamily="34" charset="0"/>
                <a:cs typeface="Arial" panose="020B0604020202020204" pitchFamily="34" charset="0"/>
              </a:rPr>
              <a:t>Principios y explicación teoría del análisis de cortocircuito.</a:t>
            </a:r>
          </a:p>
          <a:p>
            <a:pPr lvl="0" algn="just"/>
            <a:r>
              <a:rPr lang="es-CO" sz="1500" dirty="0">
                <a:effectLst/>
                <a:latin typeface="Arial" panose="020B0604020202020204" pitchFamily="34" charset="0"/>
                <a:cs typeface="Arial" panose="020B0604020202020204" pitchFamily="34" charset="0"/>
              </a:rPr>
              <a:t>Calculo de flujo de carga usando ETAP (resultados en kVA, kW, kVAR, A y F.P.).</a:t>
            </a:r>
          </a:p>
          <a:p>
            <a:pPr lvl="0" algn="just"/>
            <a:r>
              <a:rPr lang="es-CO" sz="1500" dirty="0">
                <a:effectLst/>
                <a:latin typeface="Arial" panose="020B0604020202020204" pitchFamily="34" charset="0"/>
                <a:cs typeface="Arial" panose="020B0604020202020204" pitchFamily="34" charset="0"/>
              </a:rPr>
              <a:t>Calculo de cortocircuito para distintos tipos de falla (trifásicas, línea a tierra, línea a línea y línea a línea a tierra) bajo las normativas ANSI / IEEE e IEC usando ETAP.</a:t>
            </a:r>
          </a:p>
          <a:p>
            <a:pPr lvl="0" algn="just"/>
            <a:r>
              <a:rPr lang="es-CO" sz="1500" dirty="0">
                <a:effectLst/>
                <a:latin typeface="Arial" panose="020B0604020202020204" pitchFamily="34" charset="0"/>
                <a:cs typeface="Arial" panose="020B0604020202020204" pitchFamily="34" charset="0"/>
              </a:rPr>
              <a:t>Criterios y teoría de coordinación de protecciones con base en la normativa ANSI / IEEE y textos autorizados.</a:t>
            </a:r>
          </a:p>
          <a:p>
            <a:pPr lvl="0" algn="just"/>
            <a:r>
              <a:rPr lang="es-CO" sz="1500" dirty="0">
                <a:effectLst/>
                <a:latin typeface="Arial" panose="020B0604020202020204" pitchFamily="34" charset="0"/>
                <a:cs typeface="Arial" panose="020B0604020202020204" pitchFamily="34" charset="0"/>
              </a:rPr>
              <a:t>Coordinación de protecciones de los diferentes módulos y tipos de subestaciones de distribución del esquema.</a:t>
            </a:r>
          </a:p>
          <a:p>
            <a:pPr lvl="0" algn="just"/>
            <a:r>
              <a:rPr lang="es-CO" sz="1500" dirty="0">
                <a:effectLst/>
                <a:latin typeface="Arial" panose="020B0604020202020204" pitchFamily="34" charset="0"/>
                <a:cs typeface="Arial" panose="020B0604020202020204" pitchFamily="34" charset="0"/>
              </a:rPr>
              <a:t>Citar las normas utilizadas en el ETAP</a:t>
            </a:r>
          </a:p>
          <a:p>
            <a:endParaRPr lang="es-CO" dirty="0"/>
          </a:p>
        </p:txBody>
      </p:sp>
    </p:spTree>
    <p:extLst>
      <p:ext uri="{BB962C8B-B14F-4D97-AF65-F5344CB8AC3E}">
        <p14:creationId xmlns:p14="http://schemas.microsoft.com/office/powerpoint/2010/main" val="2570421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l"/>
            <a:r>
              <a:rPr lang="es-CO" sz="2800" dirty="0">
                <a:effectLst/>
                <a:latin typeface="Arial" panose="020B0604020202020204" pitchFamily="34" charset="0"/>
                <a:cs typeface="Arial" panose="020B0604020202020204" pitchFamily="34" charset="0"/>
              </a:rPr>
              <a:t>PLANTEAMIENTO DEL EJERCICIO</a:t>
            </a:r>
            <a:endParaRPr lang="es-CO" sz="2800"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827584" y="1600200"/>
            <a:ext cx="7344816" cy="4709120"/>
          </a:xfrm>
        </p:spPr>
        <p:txBody>
          <a:bodyPr>
            <a:normAutofit/>
          </a:bodyPr>
          <a:lstStyle/>
          <a:p>
            <a:pPr marL="0" indent="0" algn="just">
              <a:buNone/>
            </a:pPr>
            <a:r>
              <a:rPr lang="es-CO" sz="1500" dirty="0">
                <a:effectLst/>
                <a:latin typeface="Arial" panose="020B0604020202020204" pitchFamily="34" charset="0"/>
                <a:cs typeface="Arial" panose="020B0604020202020204" pitchFamily="34" charset="0"/>
              </a:rPr>
              <a:t>Una central de minería requiere el desarrollo de un proyecto eléctrico que les permita energizar sus procesos de extracción, embarque y demás procesos administrativos e industriales requeridos.</a:t>
            </a:r>
          </a:p>
          <a:p>
            <a:pPr marL="0" indent="0" algn="just">
              <a:buNone/>
            </a:pPr>
            <a:endParaRPr lang="es-CO" sz="1500" dirty="0">
              <a:effectLst/>
              <a:latin typeface="Arial" panose="020B0604020202020204" pitchFamily="34" charset="0"/>
              <a:cs typeface="Arial" panose="020B0604020202020204" pitchFamily="34" charset="0"/>
            </a:endParaRPr>
          </a:p>
          <a:p>
            <a:pPr marL="0" indent="0" algn="just">
              <a:buNone/>
            </a:pPr>
            <a:r>
              <a:rPr lang="es-CO" sz="1500" dirty="0">
                <a:effectLst/>
                <a:latin typeface="Arial" panose="020B0604020202020204" pitchFamily="34" charset="0"/>
                <a:cs typeface="Arial" panose="020B0604020202020204" pitchFamily="34" charset="0"/>
              </a:rPr>
              <a:t>Para el dimensionamiento y posterior presentación del proyecto al operador de red local, se estableció la carga diversificada por medio de la aplicación de los artículos de la norma NTC 2050, los cuales indican que típicamente la carga instalada es igual a la diversificada en los procesos de tipo industrial y/o comercial, por lo tanto, se definió que la carga diversificada del proyecto es igual a la diversificada.</a:t>
            </a:r>
          </a:p>
          <a:p>
            <a:pPr marL="0" indent="0" algn="just">
              <a:buNone/>
            </a:pPr>
            <a:endParaRPr lang="es-CO" sz="1500" dirty="0">
              <a:effectLst/>
              <a:latin typeface="Arial" panose="020B0604020202020204" pitchFamily="34" charset="0"/>
              <a:cs typeface="Arial" panose="020B0604020202020204" pitchFamily="34" charset="0"/>
            </a:endParaRPr>
          </a:p>
          <a:p>
            <a:pPr marL="0" indent="0" algn="just">
              <a:buNone/>
            </a:pPr>
            <a:r>
              <a:rPr lang="es-CO" sz="1500" dirty="0">
                <a:effectLst/>
                <a:latin typeface="Arial" panose="020B0604020202020204" pitchFamily="34" charset="0"/>
                <a:cs typeface="Arial" panose="020B0604020202020204" pitchFamily="34" charset="0"/>
              </a:rPr>
              <a:t>Realizando el aforo de cargas, cuadros de cargas y diversificación del proyecto, se estableció que la carga a alimentar es de 1725 </a:t>
            </a:r>
            <a:r>
              <a:rPr lang="es-CO" sz="1500" dirty="0" err="1">
                <a:effectLst/>
                <a:latin typeface="Arial" panose="020B0604020202020204" pitchFamily="34" charset="0"/>
                <a:cs typeface="Arial" panose="020B0604020202020204" pitchFamily="34" charset="0"/>
              </a:rPr>
              <a:t>kVA</a:t>
            </a:r>
            <a:r>
              <a:rPr lang="es-CO" sz="1500" dirty="0">
                <a:effectLst/>
                <a:latin typeface="Arial" panose="020B0604020202020204" pitchFamily="34" charset="0"/>
                <a:cs typeface="Arial" panose="020B0604020202020204" pitchFamily="34" charset="0"/>
              </a:rPr>
              <a:t> y se dividirá en 3 subestaciones que se ubicaran en los centros de cargas de cada uno de los procesos. </a:t>
            </a:r>
          </a:p>
          <a:p>
            <a:pPr marL="0" indent="0">
              <a:buNone/>
            </a:pPr>
            <a:endParaRPr lang="es-CO" dirty="0"/>
          </a:p>
        </p:txBody>
      </p:sp>
    </p:spTree>
    <p:extLst>
      <p:ext uri="{BB962C8B-B14F-4D97-AF65-F5344CB8AC3E}">
        <p14:creationId xmlns:p14="http://schemas.microsoft.com/office/powerpoint/2010/main" val="1268599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just"/>
            <a:r>
              <a:rPr lang="es-CO" sz="2800" dirty="0">
                <a:effectLst/>
                <a:latin typeface="Arial" panose="020B0604020202020204" pitchFamily="34" charset="0"/>
                <a:cs typeface="Arial" panose="020B0604020202020204" pitchFamily="34" charset="0"/>
              </a:rPr>
              <a:t>CONFIGURACIÓN DEL SISTEMA</a:t>
            </a:r>
            <a:endParaRPr lang="es-CO" sz="2800"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755576" y="1772816"/>
            <a:ext cx="7797552" cy="3949899"/>
          </a:xfrm>
        </p:spPr>
        <p:txBody>
          <a:bodyPr>
            <a:normAutofit/>
          </a:bodyPr>
          <a:lstStyle/>
          <a:p>
            <a:pPr marL="0" indent="0" algn="just">
              <a:buNone/>
            </a:pPr>
            <a:r>
              <a:rPr lang="es-CO" sz="1500" dirty="0">
                <a:effectLst/>
                <a:latin typeface="Arial" panose="020B0604020202020204" pitchFamily="34" charset="0"/>
                <a:cs typeface="Arial" panose="020B0604020202020204" pitchFamily="34" charset="0"/>
              </a:rPr>
              <a:t>La acometida se conectará desde la red aérea de MT del operador de red local y se llevará a la primera subestación por medio de la subterranización del conductor. La acometida se conectará a una configuración de celdas SF6 que contendrá 1 celda de medida, 1 interruptor de potencia en MT, y 2 salidas. La primera salida es una reserva de conexión exigida por el operador de red para futuros proyectos, la siguiente salida será la derivación para un afloramiento para una red aérea desde la cual se energizará las subestaciones 2 (poste) y 3 (pedestal), el afloramiento tendrá instalado un reconectador que administrará la línea aérea. El reconectador fue contemplado por la alta probabilidad de fallas de línea a tierra, animales y descargas atmosféricas que pueden afectar la red. </a:t>
            </a:r>
            <a:endParaRPr lang="es-CO" sz="1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36126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just"/>
            <a:r>
              <a:rPr lang="es-CO" sz="2800" dirty="0">
                <a:effectLst/>
                <a:latin typeface="Arial" panose="020B0604020202020204" pitchFamily="34" charset="0"/>
                <a:cs typeface="Arial" panose="020B0604020202020204" pitchFamily="34" charset="0"/>
              </a:rPr>
              <a:t>SUBESTACIONES</a:t>
            </a:r>
            <a:endParaRPr lang="es-CO" sz="2800"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539552" y="1556792"/>
            <a:ext cx="8424936" cy="5256584"/>
          </a:xfrm>
        </p:spPr>
        <p:txBody>
          <a:bodyPr>
            <a:normAutofit/>
          </a:bodyPr>
          <a:lstStyle/>
          <a:p>
            <a:pPr lvl="0" algn="just">
              <a:buFont typeface="Wingdings" panose="05000000000000000000" pitchFamily="2" charset="2"/>
              <a:buChar char="§"/>
            </a:pPr>
            <a:r>
              <a:rPr lang="es-CO" sz="1500" dirty="0">
                <a:effectLst/>
                <a:latin typeface="Arial" panose="020B0604020202020204" pitchFamily="34" charset="0"/>
                <a:cs typeface="Arial" panose="020B0604020202020204" pitchFamily="34" charset="0"/>
              </a:rPr>
              <a:t>Subestación 1: Esta subestación de tipo local estará ubicada dentro de la bodega 1 donde se desarrolla los procesos administrativos, de embarque y servicios generales. La subestación contiene el transformador T1 de 1000 </a:t>
            </a:r>
            <a:r>
              <a:rPr lang="es-CO" sz="1500" dirty="0" err="1">
                <a:effectLst/>
                <a:latin typeface="Arial" panose="020B0604020202020204" pitchFamily="34" charset="0"/>
                <a:cs typeface="Arial" panose="020B0604020202020204" pitchFamily="34" charset="0"/>
              </a:rPr>
              <a:t>kVA</a:t>
            </a:r>
            <a:r>
              <a:rPr lang="es-CO" sz="1500" dirty="0">
                <a:effectLst/>
                <a:latin typeface="Arial" panose="020B0604020202020204" pitchFamily="34" charset="0"/>
                <a:cs typeface="Arial" panose="020B0604020202020204" pitchFamily="34" charset="0"/>
              </a:rPr>
              <a:t> de tipo seco .</a:t>
            </a:r>
          </a:p>
          <a:p>
            <a:pPr lvl="0" algn="just">
              <a:buFont typeface="Wingdings" panose="05000000000000000000" pitchFamily="2" charset="2"/>
              <a:buChar char="§"/>
            </a:pPr>
            <a:endParaRPr lang="es-CO" sz="1500" dirty="0">
              <a:effectLst/>
              <a:latin typeface="Arial" panose="020B0604020202020204" pitchFamily="34" charset="0"/>
              <a:cs typeface="Arial" panose="020B0604020202020204" pitchFamily="34" charset="0"/>
            </a:endParaRPr>
          </a:p>
          <a:p>
            <a:pPr lvl="0" algn="just">
              <a:buFont typeface="Wingdings" panose="05000000000000000000" pitchFamily="2" charset="2"/>
              <a:buChar char="§"/>
            </a:pPr>
            <a:r>
              <a:rPr lang="es-CO" sz="1500" dirty="0">
                <a:effectLst/>
                <a:latin typeface="Arial" panose="020B0604020202020204" pitchFamily="34" charset="0"/>
                <a:cs typeface="Arial" panose="020B0604020202020204" pitchFamily="34" charset="0"/>
              </a:rPr>
              <a:t>Subestación 2:  La subestación tipo poste se instalará en la primera planta de excavación y extracción de material, procesos que se energizaran con el transformador T2 de  0,225 </a:t>
            </a:r>
            <a:r>
              <a:rPr lang="es-CO" sz="1500" dirty="0" err="1">
                <a:effectLst/>
                <a:latin typeface="Arial" panose="020B0604020202020204" pitchFamily="34" charset="0"/>
                <a:cs typeface="Arial" panose="020B0604020202020204" pitchFamily="34" charset="0"/>
              </a:rPr>
              <a:t>kVA</a:t>
            </a:r>
            <a:r>
              <a:rPr lang="es-CO" sz="1500" dirty="0">
                <a:effectLst/>
                <a:latin typeface="Arial" panose="020B0604020202020204" pitchFamily="34" charset="0"/>
                <a:cs typeface="Arial" panose="020B0604020202020204" pitchFamily="34" charset="0"/>
              </a:rPr>
              <a:t> de tipo aceite.</a:t>
            </a:r>
          </a:p>
          <a:p>
            <a:pPr lvl="0" algn="just">
              <a:buFont typeface="Wingdings" panose="05000000000000000000" pitchFamily="2" charset="2"/>
              <a:buChar char="§"/>
            </a:pPr>
            <a:endParaRPr lang="es-CO" sz="1500" dirty="0">
              <a:effectLst/>
              <a:latin typeface="Arial" panose="020B0604020202020204" pitchFamily="34" charset="0"/>
              <a:cs typeface="Arial" panose="020B0604020202020204" pitchFamily="34" charset="0"/>
            </a:endParaRPr>
          </a:p>
          <a:p>
            <a:pPr lvl="0" algn="just">
              <a:buFont typeface="Wingdings" panose="05000000000000000000" pitchFamily="2" charset="2"/>
              <a:buChar char="§"/>
            </a:pPr>
            <a:r>
              <a:rPr lang="es-CO" sz="1500" dirty="0">
                <a:effectLst/>
                <a:latin typeface="Arial" panose="020B0604020202020204" pitchFamily="34" charset="0"/>
                <a:cs typeface="Arial" panose="020B0604020202020204" pitchFamily="34" charset="0"/>
              </a:rPr>
              <a:t>Subestación 3:  La subestación tipo pedestal se instalará en la segunda planta de excavación y extracción de material, procesos que se energizaran con el transformador T3 de  500 </a:t>
            </a:r>
            <a:r>
              <a:rPr lang="es-CO" sz="1500" dirty="0" err="1">
                <a:effectLst/>
                <a:latin typeface="Arial" panose="020B0604020202020204" pitchFamily="34" charset="0"/>
                <a:cs typeface="Arial" panose="020B0604020202020204" pitchFamily="34" charset="0"/>
              </a:rPr>
              <a:t>kVA</a:t>
            </a:r>
            <a:r>
              <a:rPr lang="es-CO" sz="1500" dirty="0">
                <a:effectLst/>
                <a:latin typeface="Arial" panose="020B0604020202020204" pitchFamily="34" charset="0"/>
                <a:cs typeface="Arial" panose="020B0604020202020204" pitchFamily="34" charset="0"/>
              </a:rPr>
              <a:t> de tipo aceite.</a:t>
            </a:r>
          </a:p>
          <a:p>
            <a:pPr marL="0" indent="0">
              <a:buNone/>
            </a:pPr>
            <a:endParaRPr lang="es-CO" dirty="0"/>
          </a:p>
        </p:txBody>
      </p:sp>
    </p:spTree>
    <p:extLst>
      <p:ext uri="{BB962C8B-B14F-4D97-AF65-F5344CB8AC3E}">
        <p14:creationId xmlns:p14="http://schemas.microsoft.com/office/powerpoint/2010/main" val="3322090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just"/>
            <a:r>
              <a:rPr lang="es-CO" sz="2800" dirty="0">
                <a:latin typeface="Arial" panose="020B0604020202020204" pitchFamily="34" charset="0"/>
                <a:cs typeface="Arial" panose="020B0604020202020204" pitchFamily="34" charset="0"/>
              </a:rPr>
              <a:t>CARACTERISTICAS</a:t>
            </a:r>
            <a:r>
              <a:rPr lang="es-CO" sz="2800" dirty="0"/>
              <a:t> DEL SISTEMA</a:t>
            </a:r>
          </a:p>
        </p:txBody>
      </p:sp>
      <p:sp>
        <p:nvSpPr>
          <p:cNvPr id="3" name="Marcador de contenido 2"/>
          <p:cNvSpPr>
            <a:spLocks noGrp="1"/>
          </p:cNvSpPr>
          <p:nvPr>
            <p:ph idx="1"/>
          </p:nvPr>
        </p:nvSpPr>
        <p:spPr>
          <a:xfrm>
            <a:off x="539552" y="1484784"/>
            <a:ext cx="8424936" cy="5256584"/>
          </a:xfrm>
        </p:spPr>
        <p:txBody>
          <a:bodyPr>
            <a:noAutofit/>
          </a:bodyPr>
          <a:lstStyle/>
          <a:p>
            <a:pPr lvl="0">
              <a:buFont typeface="Wingdings" panose="05000000000000000000" pitchFamily="2" charset="2"/>
              <a:buChar char="§"/>
            </a:pPr>
            <a:r>
              <a:rPr lang="es-CO" sz="1300" dirty="0">
                <a:effectLst/>
                <a:latin typeface="Arial" panose="020B0604020202020204" pitchFamily="34" charset="0"/>
                <a:cs typeface="Arial" panose="020B0604020202020204" pitchFamily="34" charset="0"/>
              </a:rPr>
              <a:t>Tensión de alimentación 11.4 [kV].</a:t>
            </a:r>
          </a:p>
          <a:p>
            <a:pPr lvl="0">
              <a:buFont typeface="Wingdings" panose="05000000000000000000" pitchFamily="2" charset="2"/>
              <a:buChar char="§"/>
            </a:pPr>
            <a:r>
              <a:rPr lang="es-CO" sz="1300" dirty="0">
                <a:effectLst/>
                <a:latin typeface="Arial" panose="020B0604020202020204" pitchFamily="34" charset="0"/>
                <a:cs typeface="Arial" panose="020B0604020202020204" pitchFamily="34" charset="0"/>
              </a:rPr>
              <a:t>Relé de sobrecorriente marca SIEMENS con referencia 7SJ63.</a:t>
            </a:r>
          </a:p>
          <a:p>
            <a:pPr lvl="0">
              <a:buFont typeface="Wingdings" panose="05000000000000000000" pitchFamily="2" charset="2"/>
              <a:buChar char="§"/>
            </a:pPr>
            <a:r>
              <a:rPr lang="es-CO" sz="1300" dirty="0">
                <a:effectLst/>
                <a:latin typeface="Arial" panose="020B0604020202020204" pitchFamily="34" charset="0"/>
                <a:cs typeface="Arial" panose="020B0604020202020204" pitchFamily="34" charset="0"/>
              </a:rPr>
              <a:t>Interruptor marca SIEMENS de 3 ciclos con operación.</a:t>
            </a:r>
          </a:p>
          <a:p>
            <a:pPr lvl="0">
              <a:buFont typeface="Wingdings" panose="05000000000000000000" pitchFamily="2" charset="2"/>
              <a:buChar char="§"/>
            </a:pPr>
            <a:r>
              <a:rPr lang="es-CO" sz="1300" dirty="0">
                <a:effectLst/>
                <a:latin typeface="Arial" panose="020B0604020202020204" pitchFamily="34" charset="0"/>
                <a:cs typeface="Arial" panose="020B0604020202020204" pitchFamily="34" charset="0"/>
              </a:rPr>
              <a:t>Reconectador marca NOJA de referencia OSM15-79.</a:t>
            </a:r>
          </a:p>
          <a:p>
            <a:pPr lvl="0">
              <a:buFont typeface="Wingdings" panose="05000000000000000000" pitchFamily="2" charset="2"/>
              <a:buChar char="§"/>
            </a:pPr>
            <a:r>
              <a:rPr lang="es-CO" sz="1300" dirty="0">
                <a:effectLst/>
                <a:latin typeface="Arial" panose="020B0604020202020204" pitchFamily="34" charset="0"/>
                <a:cs typeface="Arial" panose="020B0604020202020204" pitchFamily="34" charset="0"/>
              </a:rPr>
              <a:t>Fusibles limitadores de corriente marca SIBA con referencia HV Fuse Links (TR 1, TR 2 y TR 3).</a:t>
            </a:r>
          </a:p>
          <a:p>
            <a:pPr lvl="0">
              <a:buFont typeface="Wingdings" panose="05000000000000000000" pitchFamily="2" charset="2"/>
              <a:buChar char="§"/>
            </a:pPr>
            <a:r>
              <a:rPr lang="es-CO" sz="1300" dirty="0">
                <a:effectLst/>
                <a:latin typeface="Arial" panose="020B0604020202020204" pitchFamily="34" charset="0"/>
                <a:cs typeface="Arial" panose="020B0604020202020204" pitchFamily="34" charset="0"/>
              </a:rPr>
              <a:t>Fusibles duales de marca LUHFSER (ANSI/IEEE) con referencia Fuse Link (</a:t>
            </a:r>
            <a:r>
              <a:rPr lang="es-CO" sz="1300" dirty="0" err="1">
                <a:effectLst/>
                <a:latin typeface="Arial" panose="020B0604020202020204" pitchFamily="34" charset="0"/>
                <a:cs typeface="Arial" panose="020B0604020202020204" pitchFamily="34" charset="0"/>
              </a:rPr>
              <a:t>Slow-Fast</a:t>
            </a:r>
            <a:r>
              <a:rPr lang="es-CO" sz="1300" dirty="0">
                <a:effectLst/>
                <a:latin typeface="Arial" panose="020B0604020202020204" pitchFamily="34" charset="0"/>
                <a:cs typeface="Arial" panose="020B0604020202020204" pitchFamily="34" charset="0"/>
              </a:rPr>
              <a:t>) (TR 4).</a:t>
            </a:r>
          </a:p>
          <a:p>
            <a:pPr lvl="0">
              <a:buFont typeface="Wingdings" panose="05000000000000000000" pitchFamily="2" charset="2"/>
              <a:buChar char="§"/>
            </a:pPr>
            <a:r>
              <a:rPr lang="es-CO" sz="1300" dirty="0">
                <a:effectLst/>
                <a:latin typeface="Arial" panose="020B0604020202020204" pitchFamily="34" charset="0"/>
                <a:cs typeface="Arial" panose="020B0604020202020204" pitchFamily="34" charset="0"/>
              </a:rPr>
              <a:t>Fusibles limitadores de corriente marca Cooper (transformador en pedestal T3).</a:t>
            </a:r>
          </a:p>
          <a:p>
            <a:pPr lvl="0">
              <a:buFont typeface="Wingdings" panose="05000000000000000000" pitchFamily="2" charset="2"/>
              <a:buChar char="§"/>
            </a:pPr>
            <a:r>
              <a:rPr lang="es-CO" sz="1300" dirty="0">
                <a:effectLst/>
                <a:latin typeface="Arial" panose="020B0604020202020204" pitchFamily="34" charset="0"/>
                <a:cs typeface="Arial" panose="020B0604020202020204" pitchFamily="34" charset="0"/>
              </a:rPr>
              <a:t>Interruptor de BT para T1 será marca SIEMENS con referencia 3WL.</a:t>
            </a:r>
          </a:p>
          <a:p>
            <a:pPr lvl="0">
              <a:buFont typeface="Wingdings" panose="05000000000000000000" pitchFamily="2" charset="2"/>
              <a:buChar char="§"/>
            </a:pPr>
            <a:r>
              <a:rPr lang="es-CO" sz="1300" dirty="0">
                <a:effectLst/>
                <a:latin typeface="Arial" panose="020B0604020202020204" pitchFamily="34" charset="0"/>
                <a:cs typeface="Arial" panose="020B0604020202020204" pitchFamily="34" charset="0"/>
              </a:rPr>
              <a:t>Interruptor de BT para T2 será marca SCHENNEIDER NSX (Micrologic 6.3).</a:t>
            </a:r>
          </a:p>
          <a:p>
            <a:pPr lvl="0">
              <a:buFont typeface="Wingdings" panose="05000000000000000000" pitchFamily="2" charset="2"/>
              <a:buChar char="§"/>
            </a:pPr>
            <a:r>
              <a:rPr lang="es-CO" sz="1300" dirty="0">
                <a:effectLst/>
                <a:latin typeface="Arial" panose="020B0604020202020204" pitchFamily="34" charset="0"/>
                <a:cs typeface="Arial" panose="020B0604020202020204" pitchFamily="34" charset="0"/>
              </a:rPr>
              <a:t>Interruptores de BT para T3 marca ABB con referencia SACE.</a:t>
            </a:r>
          </a:p>
          <a:p>
            <a:pPr>
              <a:buFont typeface="Wingdings" panose="05000000000000000000" pitchFamily="2" charset="2"/>
              <a:buChar char="§"/>
            </a:pPr>
            <a:r>
              <a:rPr lang="es-CO" sz="1300" dirty="0">
                <a:effectLst/>
                <a:latin typeface="Arial" panose="020B0604020202020204" pitchFamily="34" charset="0"/>
                <a:cs typeface="Arial" panose="020B0604020202020204" pitchFamily="34" charset="0"/>
              </a:rPr>
              <a:t>T1 transformador marca TESLA regido por la norma NTC  3445 con una de tensión de 11.4 / 0.208 [kV].</a:t>
            </a:r>
          </a:p>
          <a:p>
            <a:pPr lvl="0">
              <a:buFont typeface="Wingdings" panose="05000000000000000000" pitchFamily="2" charset="2"/>
              <a:buChar char="§"/>
            </a:pPr>
            <a:r>
              <a:rPr lang="es-CO" sz="1300" dirty="0">
                <a:effectLst/>
                <a:latin typeface="Arial" panose="020B0604020202020204" pitchFamily="34" charset="0"/>
                <a:cs typeface="Arial" panose="020B0604020202020204" pitchFamily="34" charset="0"/>
              </a:rPr>
              <a:t>T2 y T3 transformadores marca TESLA regidos por la norma NTC  819 con un nivel de tensión de 11.4 / 0.48 [kV].</a:t>
            </a:r>
          </a:p>
          <a:p>
            <a:pPr lvl="0">
              <a:buFont typeface="Wingdings" panose="05000000000000000000" pitchFamily="2" charset="2"/>
              <a:buChar char="§"/>
            </a:pPr>
            <a:r>
              <a:rPr lang="es-CO" sz="1300" dirty="0">
                <a:effectLst/>
                <a:latin typeface="Arial" panose="020B0604020202020204" pitchFamily="34" charset="0"/>
                <a:cs typeface="Arial" panose="020B0604020202020204" pitchFamily="34" charset="0"/>
              </a:rPr>
              <a:t>La acometida se realizará con un cable triplex 3x4/0 XLPE Cu.</a:t>
            </a:r>
          </a:p>
          <a:p>
            <a:pPr lvl="0">
              <a:buFont typeface="Wingdings" panose="05000000000000000000" pitchFamily="2" charset="2"/>
              <a:buChar char="§"/>
            </a:pPr>
            <a:r>
              <a:rPr lang="es-CO" sz="1300" dirty="0">
                <a:effectLst/>
                <a:latin typeface="Arial" panose="020B0604020202020204" pitchFamily="34" charset="0"/>
                <a:cs typeface="Arial" panose="020B0604020202020204" pitchFamily="34" charset="0"/>
              </a:rPr>
              <a:t>La derivaciones desde la subestación 1 hasta el afloramiento se realizarán en cable 3x2/0 XLPE Cu.</a:t>
            </a:r>
          </a:p>
          <a:p>
            <a:pPr lvl="0">
              <a:buFont typeface="Wingdings" panose="05000000000000000000" pitchFamily="2" charset="2"/>
              <a:buChar char="§"/>
            </a:pPr>
            <a:r>
              <a:rPr lang="es-CO" sz="1300" dirty="0">
                <a:effectLst/>
                <a:latin typeface="Arial" panose="020B0604020202020204" pitchFamily="34" charset="0"/>
                <a:cs typeface="Arial" panose="020B0604020202020204" pitchFamily="34" charset="0"/>
              </a:rPr>
              <a:t>La red aérea se realizará en cable 3x4/0 ACSR. Tramo 1:  150 m, Tramo 2: 350 m.</a:t>
            </a:r>
          </a:p>
          <a:p>
            <a:pPr lvl="0">
              <a:buFont typeface="Wingdings" panose="05000000000000000000" pitchFamily="2" charset="2"/>
              <a:buChar char="§"/>
            </a:pPr>
            <a:r>
              <a:rPr lang="es-CO" sz="1300" dirty="0">
                <a:effectLst/>
                <a:latin typeface="Arial" panose="020B0604020202020204" pitchFamily="34" charset="0"/>
                <a:cs typeface="Arial" panose="020B0604020202020204" pitchFamily="34" charset="0"/>
              </a:rPr>
              <a:t>La carga del transformador T1 es de 1000 </a:t>
            </a:r>
            <a:r>
              <a:rPr lang="es-CO" sz="1300" dirty="0" err="1">
                <a:effectLst/>
                <a:latin typeface="Arial" panose="020B0604020202020204" pitchFamily="34" charset="0"/>
                <a:cs typeface="Arial" panose="020B0604020202020204" pitchFamily="34" charset="0"/>
              </a:rPr>
              <a:t>kVA</a:t>
            </a:r>
            <a:r>
              <a:rPr lang="es-CO" sz="1300" dirty="0">
                <a:effectLst/>
                <a:latin typeface="Arial" panose="020B0604020202020204" pitchFamily="34" charset="0"/>
                <a:cs typeface="Arial" panose="020B0604020202020204" pitchFamily="34" charset="0"/>
              </a:rPr>
              <a:t> con un FP de 90% (50% carga de motores).</a:t>
            </a:r>
          </a:p>
          <a:p>
            <a:pPr lvl="0">
              <a:buFont typeface="Wingdings" panose="05000000000000000000" pitchFamily="2" charset="2"/>
              <a:buChar char="§"/>
            </a:pPr>
            <a:r>
              <a:rPr lang="es-CO" sz="1300" dirty="0">
                <a:effectLst/>
                <a:latin typeface="Arial" panose="020B0604020202020204" pitchFamily="34" charset="0"/>
                <a:cs typeface="Arial" panose="020B0604020202020204" pitchFamily="34" charset="0"/>
              </a:rPr>
              <a:t>La carga del transformador T2 un factor de potencia de 85% (100% carga de motores).</a:t>
            </a:r>
          </a:p>
          <a:p>
            <a:pPr lvl="0">
              <a:buFont typeface="Wingdings" panose="05000000000000000000" pitchFamily="2" charset="2"/>
              <a:buChar char="§"/>
            </a:pPr>
            <a:r>
              <a:rPr lang="es-CO" sz="1300" dirty="0">
                <a:effectLst/>
                <a:latin typeface="Arial" panose="020B0604020202020204" pitchFamily="34" charset="0"/>
                <a:cs typeface="Arial" panose="020B0604020202020204" pitchFamily="34" charset="0"/>
              </a:rPr>
              <a:t>La carga del transformador T3 con un factor de potencia de 85% (100% carga de motores.</a:t>
            </a:r>
            <a:br>
              <a:rPr lang="es-CO" sz="1300" dirty="0">
                <a:effectLst/>
              </a:rPr>
            </a:br>
            <a:endParaRPr lang="es-CO" sz="1300" dirty="0"/>
          </a:p>
        </p:txBody>
      </p:sp>
    </p:spTree>
    <p:extLst>
      <p:ext uri="{BB962C8B-B14F-4D97-AF65-F5344CB8AC3E}">
        <p14:creationId xmlns:p14="http://schemas.microsoft.com/office/powerpoint/2010/main" val="2191614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9552" y="404664"/>
            <a:ext cx="4608512" cy="1143000"/>
          </a:xfrm>
        </p:spPr>
        <p:txBody>
          <a:bodyPr>
            <a:normAutofit/>
          </a:bodyPr>
          <a:lstStyle/>
          <a:p>
            <a:pPr algn="just"/>
            <a:r>
              <a:rPr lang="es-CO" sz="2800" dirty="0">
                <a:latin typeface="Arial" panose="020B0604020202020204" pitchFamily="34" charset="0"/>
                <a:cs typeface="Arial" panose="020B0604020202020204" pitchFamily="34" charset="0"/>
              </a:rPr>
              <a:t>SISTEMA ELÉCTRICO</a:t>
            </a:r>
          </a:p>
        </p:txBody>
      </p:sp>
      <p:pic>
        <p:nvPicPr>
          <p:cNvPr id="6" name="Marcador de contenido 5"/>
          <p:cNvPicPr>
            <a:picLocks noGrp="1" noChangeAspect="1"/>
          </p:cNvPicPr>
          <p:nvPr>
            <p:ph idx="1"/>
          </p:nvPr>
        </p:nvPicPr>
        <p:blipFill rotWithShape="1">
          <a:blip r:embed="rId2">
            <a:extLst>
              <a:ext uri="{28A0092B-C50C-407E-A947-70E740481C1C}">
                <a14:useLocalDpi xmlns:a14="http://schemas.microsoft.com/office/drawing/2010/main" val="0"/>
              </a:ext>
            </a:extLst>
          </a:blip>
          <a:srcRect l="3282" t="19724" r="3282" b="19818"/>
          <a:stretch/>
        </p:blipFill>
        <p:spPr>
          <a:xfrm>
            <a:off x="683568" y="1844824"/>
            <a:ext cx="8352928" cy="41764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2414885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50364" y="260648"/>
            <a:ext cx="6972320" cy="1143000"/>
          </a:xfrm>
        </p:spPr>
        <p:txBody>
          <a:bodyPr>
            <a:normAutofit/>
          </a:bodyPr>
          <a:lstStyle/>
          <a:p>
            <a:r>
              <a:rPr lang="es-CO" sz="2800" dirty="0">
                <a:latin typeface="Arial" panose="020B0604020202020204" pitchFamily="34" charset="0"/>
                <a:cs typeface="Arial" panose="020B0604020202020204" pitchFamily="34" charset="0"/>
              </a:rPr>
              <a:t>INFORMACIÓN</a:t>
            </a:r>
            <a:r>
              <a:rPr lang="es-CO" sz="2800" dirty="0"/>
              <a:t> DE LA RED</a:t>
            </a:r>
          </a:p>
        </p:txBody>
      </p:sp>
      <p:pic>
        <p:nvPicPr>
          <p:cNvPr id="4" name="Marcador de contenido 3"/>
          <p:cNvPicPr>
            <a:picLocks noGrp="1" noChangeAspect="1"/>
          </p:cNvPicPr>
          <p:nvPr>
            <p:ph idx="1"/>
          </p:nvPr>
        </p:nvPicPr>
        <p:blipFill>
          <a:blip r:embed="rId2"/>
          <a:stretch>
            <a:fillRect/>
          </a:stretch>
        </p:blipFill>
        <p:spPr>
          <a:xfrm>
            <a:off x="683568" y="1585910"/>
            <a:ext cx="4104456" cy="5083449"/>
          </a:xfrm>
          <a:prstGeom prst="rect">
            <a:avLst/>
          </a:prstGeom>
        </p:spPr>
      </p:pic>
      <p:pic>
        <p:nvPicPr>
          <p:cNvPr id="5" name="Imagen 4"/>
          <p:cNvPicPr/>
          <p:nvPr/>
        </p:nvPicPr>
        <p:blipFill>
          <a:blip r:embed="rId3">
            <a:extLst>
              <a:ext uri="{28A0092B-C50C-407E-A947-70E740481C1C}">
                <a14:useLocalDpi xmlns:a14="http://schemas.microsoft.com/office/drawing/2010/main" val="0"/>
              </a:ext>
            </a:extLst>
          </a:blip>
          <a:srcRect/>
          <a:stretch>
            <a:fillRect/>
          </a:stretch>
        </p:blipFill>
        <p:spPr bwMode="auto">
          <a:xfrm>
            <a:off x="4947952" y="1598952"/>
            <a:ext cx="3960440" cy="5070407"/>
          </a:xfrm>
          <a:prstGeom prst="rect">
            <a:avLst/>
          </a:prstGeom>
          <a:noFill/>
          <a:ln>
            <a:noFill/>
          </a:ln>
        </p:spPr>
      </p:pic>
    </p:spTree>
    <p:extLst>
      <p:ext uri="{BB962C8B-B14F-4D97-AF65-F5344CB8AC3E}">
        <p14:creationId xmlns:p14="http://schemas.microsoft.com/office/powerpoint/2010/main" val="12404834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just"/>
            <a:r>
              <a:rPr lang="es-CO" sz="2800" dirty="0">
                <a:latin typeface="Arial" panose="020B0604020202020204" pitchFamily="34" charset="0"/>
                <a:cs typeface="Arial" panose="020B0604020202020204" pitchFamily="34" charset="0"/>
              </a:rPr>
              <a:t>ESQUEMA DEL SISTEMA EN ETAP</a:t>
            </a:r>
            <a:br>
              <a:rPr lang="es-CO" sz="2800" dirty="0">
                <a:latin typeface="Arial" panose="020B0604020202020204" pitchFamily="34" charset="0"/>
                <a:cs typeface="Arial" panose="020B0604020202020204" pitchFamily="34" charset="0"/>
              </a:rPr>
            </a:br>
            <a:r>
              <a:rPr lang="es-CO" sz="2800" dirty="0">
                <a:latin typeface="Arial" panose="020B0604020202020204" pitchFamily="34" charset="0"/>
                <a:cs typeface="Arial" panose="020B0604020202020204" pitchFamily="34" charset="0"/>
              </a:rPr>
              <a:t>SUBESTACIONES 1 Y 2</a:t>
            </a:r>
          </a:p>
        </p:txBody>
      </p:sp>
      <p:pic>
        <p:nvPicPr>
          <p:cNvPr id="3" name="Imagen 2"/>
          <p:cNvPicPr>
            <a:picLocks noChangeAspect="1"/>
          </p:cNvPicPr>
          <p:nvPr/>
        </p:nvPicPr>
        <p:blipFill>
          <a:blip r:embed="rId2"/>
          <a:stretch>
            <a:fillRect/>
          </a:stretch>
        </p:blipFill>
        <p:spPr>
          <a:xfrm>
            <a:off x="611560" y="1484784"/>
            <a:ext cx="8239125" cy="5181600"/>
          </a:xfrm>
          <a:prstGeom prst="rect">
            <a:avLst/>
          </a:prstGeom>
        </p:spPr>
      </p:pic>
    </p:spTree>
    <p:extLst>
      <p:ext uri="{BB962C8B-B14F-4D97-AF65-F5344CB8AC3E}">
        <p14:creationId xmlns:p14="http://schemas.microsoft.com/office/powerpoint/2010/main" val="22108609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l"/>
            <a:r>
              <a:rPr lang="es-CO" sz="2800" dirty="0">
                <a:latin typeface="Arial" panose="020B0604020202020204" pitchFamily="34" charset="0"/>
                <a:cs typeface="Arial" panose="020B0604020202020204" pitchFamily="34" charset="0"/>
              </a:rPr>
              <a:t>AJUSTES CALCULADOS TÉORICAMENTE A IMPLEMENTAR</a:t>
            </a:r>
          </a:p>
        </p:txBody>
      </p:sp>
      <p:pic>
        <p:nvPicPr>
          <p:cNvPr id="4" name="Imagen 3"/>
          <p:cNvPicPr>
            <a:picLocks noChangeAspect="1"/>
          </p:cNvPicPr>
          <p:nvPr/>
        </p:nvPicPr>
        <p:blipFill>
          <a:blip r:embed="rId2"/>
          <a:stretch>
            <a:fillRect/>
          </a:stretch>
        </p:blipFill>
        <p:spPr>
          <a:xfrm>
            <a:off x="4758826" y="1484783"/>
            <a:ext cx="4321629" cy="4753243"/>
          </a:xfrm>
          <a:prstGeom prst="rect">
            <a:avLst/>
          </a:prstGeom>
        </p:spPr>
      </p:pic>
      <p:pic>
        <p:nvPicPr>
          <p:cNvPr id="5" name="Imagen 4"/>
          <p:cNvPicPr>
            <a:picLocks noChangeAspect="1"/>
          </p:cNvPicPr>
          <p:nvPr/>
        </p:nvPicPr>
        <p:blipFill>
          <a:blip r:embed="rId3"/>
          <a:stretch>
            <a:fillRect/>
          </a:stretch>
        </p:blipFill>
        <p:spPr>
          <a:xfrm>
            <a:off x="611560" y="1484784"/>
            <a:ext cx="4103307" cy="5191858"/>
          </a:xfrm>
          <a:prstGeom prst="rect">
            <a:avLst/>
          </a:prstGeom>
        </p:spPr>
      </p:pic>
    </p:spTree>
    <p:extLst>
      <p:ext uri="{BB962C8B-B14F-4D97-AF65-F5344CB8AC3E}">
        <p14:creationId xmlns:p14="http://schemas.microsoft.com/office/powerpoint/2010/main" val="3340216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l"/>
            <a:r>
              <a:rPr lang="es-CO" sz="2800" dirty="0">
                <a:latin typeface="Arial" panose="020B0604020202020204" pitchFamily="34" charset="0"/>
                <a:cs typeface="Arial" panose="020B0604020202020204" pitchFamily="34" charset="0"/>
              </a:rPr>
              <a:t>AJUSTES CALCULADOS TÉORICAMENTE A IMPLEMENTAR</a:t>
            </a:r>
          </a:p>
        </p:txBody>
      </p:sp>
      <p:pic>
        <p:nvPicPr>
          <p:cNvPr id="4" name="Imagen 3"/>
          <p:cNvPicPr>
            <a:picLocks noChangeAspect="1"/>
          </p:cNvPicPr>
          <p:nvPr/>
        </p:nvPicPr>
        <p:blipFill>
          <a:blip r:embed="rId2"/>
          <a:stretch>
            <a:fillRect/>
          </a:stretch>
        </p:blipFill>
        <p:spPr>
          <a:xfrm>
            <a:off x="3131839" y="1726150"/>
            <a:ext cx="3450750" cy="720533"/>
          </a:xfrm>
          <a:prstGeom prst="rect">
            <a:avLst/>
          </a:prstGeom>
        </p:spPr>
      </p:pic>
      <p:pic>
        <p:nvPicPr>
          <p:cNvPr id="6" name="Imagen 5"/>
          <p:cNvPicPr>
            <a:picLocks noChangeAspect="1"/>
          </p:cNvPicPr>
          <p:nvPr/>
        </p:nvPicPr>
        <p:blipFill>
          <a:blip r:embed="rId3"/>
          <a:stretch>
            <a:fillRect/>
          </a:stretch>
        </p:blipFill>
        <p:spPr>
          <a:xfrm>
            <a:off x="3139067" y="2780960"/>
            <a:ext cx="3450750" cy="694800"/>
          </a:xfrm>
          <a:prstGeom prst="rect">
            <a:avLst/>
          </a:prstGeom>
        </p:spPr>
      </p:pic>
      <p:pic>
        <p:nvPicPr>
          <p:cNvPr id="7" name="Imagen 6"/>
          <p:cNvPicPr>
            <a:picLocks noChangeAspect="1"/>
          </p:cNvPicPr>
          <p:nvPr/>
        </p:nvPicPr>
        <p:blipFill>
          <a:blip r:embed="rId4"/>
          <a:stretch>
            <a:fillRect/>
          </a:stretch>
        </p:blipFill>
        <p:spPr>
          <a:xfrm>
            <a:off x="3438213" y="3798565"/>
            <a:ext cx="2838000" cy="694800"/>
          </a:xfrm>
          <a:prstGeom prst="rect">
            <a:avLst/>
          </a:prstGeom>
        </p:spPr>
      </p:pic>
      <p:pic>
        <p:nvPicPr>
          <p:cNvPr id="8" name="Imagen 7"/>
          <p:cNvPicPr>
            <a:picLocks noChangeAspect="1"/>
          </p:cNvPicPr>
          <p:nvPr/>
        </p:nvPicPr>
        <p:blipFill>
          <a:blip r:embed="rId5"/>
          <a:stretch>
            <a:fillRect/>
          </a:stretch>
        </p:blipFill>
        <p:spPr>
          <a:xfrm>
            <a:off x="2068366" y="4839082"/>
            <a:ext cx="5592151" cy="1196600"/>
          </a:xfrm>
          <a:prstGeom prst="rect">
            <a:avLst/>
          </a:prstGeom>
        </p:spPr>
      </p:pic>
    </p:spTree>
    <p:extLst>
      <p:ext uri="{BB962C8B-B14F-4D97-AF65-F5344CB8AC3E}">
        <p14:creationId xmlns:p14="http://schemas.microsoft.com/office/powerpoint/2010/main" val="1286113065"/>
      </p:ext>
    </p:extLst>
  </p:cSld>
  <p:clrMapOvr>
    <a:masterClrMapping/>
  </p:clrMapOvr>
</p:sld>
</file>

<file path=ppt/theme/theme1.xml><?xml version="1.0" encoding="utf-8"?>
<a:theme xmlns:a="http://schemas.openxmlformats.org/drawingml/2006/main" name="PLANTILLA PT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PLANTILLA PRESENTACIONES - 2015</Template>
  <TotalTime>1696</TotalTime>
  <Words>787</Words>
  <Application>Microsoft Office PowerPoint</Application>
  <PresentationFormat>Presentación en pantalla (4:3)</PresentationFormat>
  <Paragraphs>55</Paragraphs>
  <Slides>11</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vt:i4>
      </vt:variant>
    </vt:vector>
  </HeadingPairs>
  <TitlesOfParts>
    <vt:vector size="17" baseType="lpstr">
      <vt:lpstr>Arial</vt:lpstr>
      <vt:lpstr>Arial Narrow</vt:lpstr>
      <vt:lpstr>Calibri</vt:lpstr>
      <vt:lpstr>Century Gothic</vt:lpstr>
      <vt:lpstr>Wingdings</vt:lpstr>
      <vt:lpstr>PLANTILLA PTI</vt:lpstr>
      <vt:lpstr>EJERCICIO DE ANÁLISIS DE CORTOCIRCUITO Y COORDINACIÓN DE PROTECCIONES  </vt:lpstr>
      <vt:lpstr>OBJETIVOS</vt:lpstr>
      <vt:lpstr>PLANTEAMIENTO DEL EJERCICIO</vt:lpstr>
      <vt:lpstr>CONFIGURACIÓN DEL SISTEMA</vt:lpstr>
      <vt:lpstr>SUBESTACIONES</vt:lpstr>
      <vt:lpstr>CARACTERISTICAS DEL SISTEMA</vt:lpstr>
      <vt:lpstr>SISTEMA ELÉCTRICO</vt:lpstr>
      <vt:lpstr>INFORMACIÓN DE LA RED</vt:lpstr>
      <vt:lpstr>ESQUEMA DEL SISTEMA EN ETAP SUBESTACIONES 1 Y 2</vt:lpstr>
      <vt:lpstr>AJUSTES CALCULADOS TÉORICAMENTE A IMPLEMENTAR</vt:lpstr>
      <vt:lpstr>AJUSTES CALCULADOS TÉORICAMENTE A IMPLEMENTAR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CURSO DE ANÁLISIS DE CORTOCIRCUITO Y COORDINACIÓN DE PROTECCIONES BAJO LOS REQUERIMIENTOS DE LOS OPERADORES DE RED LOCAL UTILIZANDO EL SOFTWARE ETAP</dc:title>
  <dc:creator>LUIS MOYA</dc:creator>
  <cp:lastModifiedBy>Usuario</cp:lastModifiedBy>
  <cp:revision>63</cp:revision>
  <dcterms:created xsi:type="dcterms:W3CDTF">2016-05-05T16:22:49Z</dcterms:created>
  <dcterms:modified xsi:type="dcterms:W3CDTF">2017-01-20T22:00:01Z</dcterms:modified>
</cp:coreProperties>
</file>